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833" r:id="rId1"/>
  </p:sldMasterIdLst>
  <p:notesMasterIdLst>
    <p:notesMasterId r:id="rId21"/>
  </p:notesMasterIdLst>
  <p:sldIdLst>
    <p:sldId id="256" r:id="rId2"/>
    <p:sldId id="273" r:id="rId3"/>
    <p:sldId id="258" r:id="rId4"/>
    <p:sldId id="269" r:id="rId5"/>
    <p:sldId id="274" r:id="rId6"/>
    <p:sldId id="275" r:id="rId7"/>
    <p:sldId id="276" r:id="rId8"/>
    <p:sldId id="282" r:id="rId9"/>
    <p:sldId id="283" r:id="rId10"/>
    <p:sldId id="284" r:id="rId11"/>
    <p:sldId id="285" r:id="rId12"/>
    <p:sldId id="277" r:id="rId13"/>
    <p:sldId id="278" r:id="rId14"/>
    <p:sldId id="279" r:id="rId15"/>
    <p:sldId id="280" r:id="rId16"/>
    <p:sldId id="281" r:id="rId17"/>
    <p:sldId id="286" r:id="rId18"/>
    <p:sldId id="287" r:id="rId19"/>
    <p:sldId id="263" r:id="rId20"/>
  </p:sldIdLst>
  <p:sldSz cx="12192000" cy="6858000"/>
  <p:notesSz cx="6858000" cy="9144000"/>
  <p:embeddedFontLst>
    <p:embeddedFont>
      <p:font typeface="Paperlogy 5 Medium" charset="-127"/>
      <p:regular r:id="rId22"/>
    </p:embeddedFont>
    <p:embeddedFont>
      <p:font typeface="Paperlogy 9 Black" charset="-127"/>
      <p:bold r:id="rId23"/>
    </p:embeddedFont>
    <p:embeddedFont>
      <p:font typeface="Noto Sans KR Black" panose="020B0200000000000000" pitchFamily="50" charset="-127"/>
      <p:bold r:id="rId24"/>
    </p:embeddedFont>
    <p:embeddedFont>
      <p:font typeface="맑은 고딕" panose="020B0503020000020004" pitchFamily="50" charset="-127"/>
      <p:regular r:id="rId25"/>
      <p:bold r:id="rId26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연범 김" initials="연김" lastIdx="1" clrIdx="0">
    <p:extLst>
      <p:ext uri="{19B8F6BF-5375-455C-9EA6-DF929625EA0E}">
        <p15:presenceInfo xmlns:p15="http://schemas.microsoft.com/office/powerpoint/2012/main" userId="2c14ad117899327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21" autoAdjust="0"/>
    <p:restoredTop sz="94638"/>
  </p:normalViewPr>
  <p:slideViewPr>
    <p:cSldViewPr snapToGrid="0">
      <p:cViewPr varScale="1">
        <p:scale>
          <a:sx n="78" d="100"/>
          <a:sy n="78" d="100"/>
        </p:scale>
        <p:origin x="792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연범 김" userId="2c14ad1178993272" providerId="LiveId" clId="{F0FD566F-B3B7-44EC-B2E3-B30B2B798FE8}"/>
    <pc:docChg chg="undo custSel addSld delSld modSld">
      <pc:chgData name="연범 김" userId="2c14ad1178993272" providerId="LiveId" clId="{F0FD566F-B3B7-44EC-B2E3-B30B2B798FE8}" dt="2025-05-14T07:22:20.233" v="9229" actId="20577"/>
      <pc:docMkLst>
        <pc:docMk/>
      </pc:docMkLst>
      <pc:sldChg chg="modSp mod">
        <pc:chgData name="연범 김" userId="2c14ad1178993272" providerId="LiveId" clId="{F0FD566F-B3B7-44EC-B2E3-B30B2B798FE8}" dt="2025-04-28T02:10:53.666" v="71"/>
        <pc:sldMkLst>
          <pc:docMk/>
          <pc:sldMk cId="3069500976" sldId="256"/>
        </pc:sldMkLst>
        <pc:spChg chg="mod">
          <ac:chgData name="연범 김" userId="2c14ad1178993272" providerId="LiveId" clId="{F0FD566F-B3B7-44EC-B2E3-B30B2B798FE8}" dt="2025-04-28T02:10:43.561" v="19"/>
          <ac:spMkLst>
            <pc:docMk/>
            <pc:sldMk cId="3069500976" sldId="256"/>
            <ac:spMk id="2" creationId="{E527EEE0-6E3D-4255-91D0-143F2F9BFF56}"/>
          </ac:spMkLst>
        </pc:spChg>
        <pc:spChg chg="mod">
          <ac:chgData name="연범 김" userId="2c14ad1178993272" providerId="LiveId" clId="{F0FD566F-B3B7-44EC-B2E3-B30B2B798FE8}" dt="2025-04-28T02:10:53.666" v="71"/>
          <ac:spMkLst>
            <pc:docMk/>
            <pc:sldMk cId="3069500976" sldId="256"/>
            <ac:spMk id="3" creationId="{947A2C25-B9AA-4026-9202-3B06565719DD}"/>
          </ac:spMkLst>
        </pc:spChg>
      </pc:sldChg>
      <pc:sldChg chg="delSp modSp del mod">
        <pc:chgData name="연범 김" userId="2c14ad1178993272" providerId="LiveId" clId="{F0FD566F-B3B7-44EC-B2E3-B30B2B798FE8}" dt="2025-05-12T06:11:49.171" v="5916" actId="47"/>
        <pc:sldMkLst>
          <pc:docMk/>
          <pc:sldMk cId="639926360" sldId="257"/>
        </pc:sldMkLst>
      </pc:sldChg>
      <pc:sldChg chg="addSp delSp modSp mod">
        <pc:chgData name="연범 김" userId="2c14ad1178993272" providerId="LiveId" clId="{F0FD566F-B3B7-44EC-B2E3-B30B2B798FE8}" dt="2025-04-28T06:55:18.633" v="2336" actId="20577"/>
        <pc:sldMkLst>
          <pc:docMk/>
          <pc:sldMk cId="2239046605" sldId="258"/>
        </pc:sldMkLst>
        <pc:spChg chg="mod">
          <ac:chgData name="연범 김" userId="2c14ad1178993272" providerId="LiveId" clId="{F0FD566F-B3B7-44EC-B2E3-B30B2B798FE8}" dt="2025-04-28T02:16:30.223" v="193" actId="20577"/>
          <ac:spMkLst>
            <pc:docMk/>
            <pc:sldMk cId="2239046605" sldId="258"/>
            <ac:spMk id="2" creationId="{1284BD6C-827D-4E92-90F9-9A6AF4BC5247}"/>
          </ac:spMkLst>
        </pc:spChg>
        <pc:spChg chg="add mod">
          <ac:chgData name="연범 김" userId="2c14ad1178993272" providerId="LiveId" clId="{F0FD566F-B3B7-44EC-B2E3-B30B2B798FE8}" dt="2025-04-28T06:55:18.633" v="2336" actId="20577"/>
          <ac:spMkLst>
            <pc:docMk/>
            <pc:sldMk cId="2239046605" sldId="258"/>
            <ac:spMk id="8" creationId="{B10BCC4D-9425-43E9-A4EE-FDEFD18DE262}"/>
          </ac:spMkLst>
        </pc:spChg>
      </pc:sldChg>
      <pc:sldChg chg="del">
        <pc:chgData name="연범 김" userId="2c14ad1178993272" providerId="LiveId" clId="{F0FD566F-B3B7-44EC-B2E3-B30B2B798FE8}" dt="2025-04-28T02:15:48.668" v="190" actId="47"/>
        <pc:sldMkLst>
          <pc:docMk/>
          <pc:sldMk cId="3508372670" sldId="266"/>
        </pc:sldMkLst>
      </pc:sldChg>
      <pc:sldChg chg="delSp del mod">
        <pc:chgData name="연범 김" userId="2c14ad1178993272" providerId="LiveId" clId="{F0FD566F-B3B7-44EC-B2E3-B30B2B798FE8}" dt="2025-04-28T02:14:40.451" v="114" actId="47"/>
        <pc:sldMkLst>
          <pc:docMk/>
          <pc:sldMk cId="1323704217" sldId="267"/>
        </pc:sldMkLst>
      </pc:sldChg>
      <pc:sldChg chg="del">
        <pc:chgData name="연범 김" userId="2c14ad1178993272" providerId="LiveId" clId="{F0FD566F-B3B7-44EC-B2E3-B30B2B798FE8}" dt="2025-04-28T02:15:53.397" v="192" actId="47"/>
        <pc:sldMkLst>
          <pc:docMk/>
          <pc:sldMk cId="1665934030" sldId="268"/>
        </pc:sldMkLst>
      </pc:sldChg>
      <pc:sldChg chg="addSp delSp modSp mod modNotesTx">
        <pc:chgData name="연범 김" userId="2c14ad1178993272" providerId="LiveId" clId="{F0FD566F-B3B7-44EC-B2E3-B30B2B798FE8}" dt="2025-05-14T07:00:16.983" v="6676" actId="20577"/>
        <pc:sldMkLst>
          <pc:docMk/>
          <pc:sldMk cId="0" sldId="269"/>
        </pc:sldMkLst>
        <pc:spChg chg="mod">
          <ac:chgData name="연범 김" userId="2c14ad1178993272" providerId="LiveId" clId="{F0FD566F-B3B7-44EC-B2E3-B30B2B798FE8}" dt="2025-04-28T02:19:55.470" v="591" actId="20577"/>
          <ac:spMkLst>
            <pc:docMk/>
            <pc:sldMk cId="0" sldId="269"/>
            <ac:spMk id="6" creationId="{82CED75C-FAB0-016C-7FB7-DDA6BB9F5BAE}"/>
          </ac:spMkLst>
        </pc:spChg>
        <pc:spChg chg="add mod">
          <ac:chgData name="연범 김" userId="2c14ad1178993272" providerId="LiveId" clId="{F0FD566F-B3B7-44EC-B2E3-B30B2B798FE8}" dt="2025-04-28T02:20:03.562" v="621"/>
          <ac:spMkLst>
            <pc:docMk/>
            <pc:sldMk cId="0" sldId="269"/>
            <ac:spMk id="12" creationId="{3A88160B-EC7E-4619-9E8E-D190475F47D0}"/>
          </ac:spMkLst>
        </pc:spChg>
        <pc:picChg chg="add mod">
          <ac:chgData name="연범 김" userId="2c14ad1178993272" providerId="LiveId" clId="{F0FD566F-B3B7-44EC-B2E3-B30B2B798FE8}" dt="2025-04-28T02:20:16.740" v="623" actId="1076"/>
          <ac:picMkLst>
            <pc:docMk/>
            <pc:sldMk cId="0" sldId="269"/>
            <ac:picMk id="4" creationId="{12637F37-893B-48A9-9F65-EDE0C1FB3DAE}"/>
          </ac:picMkLst>
        </pc:picChg>
      </pc:sldChg>
      <pc:sldChg chg="del">
        <pc:chgData name="연범 김" userId="2c14ad1178993272" providerId="LiveId" clId="{F0FD566F-B3B7-44EC-B2E3-B30B2B798FE8}" dt="2025-04-28T03:37:38.662" v="2326" actId="47"/>
        <pc:sldMkLst>
          <pc:docMk/>
          <pc:sldMk cId="0" sldId="270"/>
        </pc:sldMkLst>
      </pc:sldChg>
      <pc:sldChg chg="del">
        <pc:chgData name="연범 김" userId="2c14ad1178993272" providerId="LiveId" clId="{F0FD566F-B3B7-44EC-B2E3-B30B2B798FE8}" dt="2025-04-28T02:21:02.961" v="660" actId="47"/>
        <pc:sldMkLst>
          <pc:docMk/>
          <pc:sldMk cId="0" sldId="271"/>
        </pc:sldMkLst>
      </pc:sldChg>
      <pc:sldChg chg="del">
        <pc:chgData name="연범 김" userId="2c14ad1178993272" providerId="LiveId" clId="{F0FD566F-B3B7-44EC-B2E3-B30B2B798FE8}" dt="2025-04-28T02:15:49.699" v="191" actId="47"/>
        <pc:sldMkLst>
          <pc:docMk/>
          <pc:sldMk cId="4212294232" sldId="272"/>
        </pc:sldMkLst>
      </pc:sldChg>
      <pc:sldChg chg="modSp mod">
        <pc:chgData name="연범 김" userId="2c14ad1178993272" providerId="LiveId" clId="{F0FD566F-B3B7-44EC-B2E3-B30B2B798FE8}" dt="2025-04-28T07:09:29.239" v="3358"/>
        <pc:sldMkLst>
          <pc:docMk/>
          <pc:sldMk cId="1948426448" sldId="273"/>
        </pc:sldMkLst>
        <pc:spChg chg="mod">
          <ac:chgData name="연범 김" userId="2c14ad1178993272" providerId="LiveId" clId="{F0FD566F-B3B7-44EC-B2E3-B30B2B798FE8}" dt="2025-04-28T07:09:29.239" v="3358"/>
          <ac:spMkLst>
            <pc:docMk/>
            <pc:sldMk cId="1948426448" sldId="273"/>
            <ac:spMk id="3" creationId="{21849B78-75B9-4B8C-85B3-CDBF73F8DC96}"/>
          </ac:spMkLst>
        </pc:spChg>
        <pc:spChg chg="mod">
          <ac:chgData name="연범 김" userId="2c14ad1178993272" providerId="LiveId" clId="{F0FD566F-B3B7-44EC-B2E3-B30B2B798FE8}" dt="2025-04-28T02:14:46.510" v="119" actId="20577"/>
          <ac:spMkLst>
            <pc:docMk/>
            <pc:sldMk cId="1948426448" sldId="273"/>
            <ac:spMk id="4" creationId="{769E4A33-3D1B-4B31-9C60-48F0C88EA266}"/>
          </ac:spMkLst>
        </pc:spChg>
      </pc:sldChg>
      <pc:sldChg chg="addSp delSp modSp add del mod modNotesTx">
        <pc:chgData name="연범 김" userId="2c14ad1178993272" providerId="LiveId" clId="{F0FD566F-B3B7-44EC-B2E3-B30B2B798FE8}" dt="2025-05-14T07:00:14.904" v="6670" actId="20577"/>
        <pc:sldMkLst>
          <pc:docMk/>
          <pc:sldMk cId="3280731816" sldId="274"/>
        </pc:sldMkLst>
        <pc:spChg chg="mod">
          <ac:chgData name="연범 김" userId="2c14ad1178993272" providerId="LiveId" clId="{F0FD566F-B3B7-44EC-B2E3-B30B2B798FE8}" dt="2025-04-28T02:20:41.460" v="657" actId="20577"/>
          <ac:spMkLst>
            <pc:docMk/>
            <pc:sldMk cId="3280731816" sldId="274"/>
            <ac:spMk id="12" creationId="{3A88160B-EC7E-4619-9E8E-D190475F47D0}"/>
          </ac:spMkLst>
        </pc:spChg>
        <pc:picChg chg="add mod">
          <ac:chgData name="연범 김" userId="2c14ad1178993272" providerId="LiveId" clId="{F0FD566F-B3B7-44EC-B2E3-B30B2B798FE8}" dt="2025-04-28T02:20:54.554" v="659" actId="1076"/>
          <ac:picMkLst>
            <pc:docMk/>
            <pc:sldMk cId="3280731816" sldId="274"/>
            <ac:picMk id="3" creationId="{85CACE37-016A-4A2C-9880-81F63589FD2C}"/>
          </ac:picMkLst>
        </pc:picChg>
      </pc:sldChg>
      <pc:sldChg chg="addSp delSp modSp add mod modNotesTx">
        <pc:chgData name="연범 김" userId="2c14ad1178993272" providerId="LiveId" clId="{F0FD566F-B3B7-44EC-B2E3-B30B2B798FE8}" dt="2025-05-14T07:01:07.903" v="6815" actId="20577"/>
        <pc:sldMkLst>
          <pc:docMk/>
          <pc:sldMk cId="3114951356" sldId="275"/>
        </pc:sldMkLst>
        <pc:spChg chg="mod">
          <ac:chgData name="연범 김" userId="2c14ad1178993272" providerId="LiveId" clId="{F0FD566F-B3B7-44EC-B2E3-B30B2B798FE8}" dt="2025-05-07T23:44:29.264" v="3479" actId="20577"/>
          <ac:spMkLst>
            <pc:docMk/>
            <pc:sldMk cId="3114951356" sldId="275"/>
            <ac:spMk id="12" creationId="{3A88160B-EC7E-4619-9E8E-D190475F47D0}"/>
          </ac:spMkLst>
        </pc:spChg>
        <pc:picChg chg="add mod">
          <ac:chgData name="연범 김" userId="2c14ad1178993272" providerId="LiveId" clId="{F0FD566F-B3B7-44EC-B2E3-B30B2B798FE8}" dt="2025-05-07T23:44:25.472" v="3470" actId="1076"/>
          <ac:picMkLst>
            <pc:docMk/>
            <pc:sldMk cId="3114951356" sldId="275"/>
            <ac:picMk id="3" creationId="{B67BBB47-5D8A-4CA2-BB8B-7F456C0EAF7A}"/>
          </ac:picMkLst>
        </pc:picChg>
        <pc:picChg chg="add mod">
          <ac:chgData name="연범 김" userId="2c14ad1178993272" providerId="LiveId" clId="{F0FD566F-B3B7-44EC-B2E3-B30B2B798FE8}" dt="2025-04-28T02:24:42.835" v="768" actId="1076"/>
          <ac:picMkLst>
            <pc:docMk/>
            <pc:sldMk cId="3114951356" sldId="275"/>
            <ac:picMk id="4" creationId="{00910BD8-EC31-4DEF-A1EB-030708C6F501}"/>
          </ac:picMkLst>
        </pc:picChg>
      </pc:sldChg>
      <pc:sldChg chg="addSp delSp modSp add mod modNotesTx">
        <pc:chgData name="연범 김" userId="2c14ad1178993272" providerId="LiveId" clId="{F0FD566F-B3B7-44EC-B2E3-B30B2B798FE8}" dt="2025-05-14T07:01:32.920" v="6864" actId="20577"/>
        <pc:sldMkLst>
          <pc:docMk/>
          <pc:sldMk cId="4146847696" sldId="276"/>
        </pc:sldMkLst>
        <pc:spChg chg="mod">
          <ac:chgData name="연범 김" userId="2c14ad1178993272" providerId="LiveId" clId="{F0FD566F-B3B7-44EC-B2E3-B30B2B798FE8}" dt="2025-04-28T02:25:55.262" v="848"/>
          <ac:spMkLst>
            <pc:docMk/>
            <pc:sldMk cId="4146847696" sldId="276"/>
            <ac:spMk id="6" creationId="{82CED75C-FAB0-016C-7FB7-DDA6BB9F5BAE}"/>
          </ac:spMkLst>
        </pc:spChg>
        <pc:spChg chg="add mod">
          <ac:chgData name="연범 김" userId="2c14ad1178993272" providerId="LiveId" clId="{F0FD566F-B3B7-44EC-B2E3-B30B2B798FE8}" dt="2025-05-12T06:13:52.188" v="5931"/>
          <ac:spMkLst>
            <pc:docMk/>
            <pc:sldMk cId="4146847696" sldId="276"/>
            <ac:spMk id="8" creationId="{F903523A-8B24-4138-B63F-69831DAB7BBB}"/>
          </ac:spMkLst>
        </pc:spChg>
      </pc:sldChg>
      <pc:sldChg chg="addSp delSp modSp add mod modNotesTx">
        <pc:chgData name="연범 김" userId="2c14ad1178993272" providerId="LiveId" clId="{F0FD566F-B3B7-44EC-B2E3-B30B2B798FE8}" dt="2025-05-14T07:12:05.243" v="8099" actId="20577"/>
        <pc:sldMkLst>
          <pc:docMk/>
          <pc:sldMk cId="1671788121" sldId="277"/>
        </pc:sldMkLst>
        <pc:spChg chg="add del mod">
          <ac:chgData name="연범 김" userId="2c14ad1178993272" providerId="LiveId" clId="{F0FD566F-B3B7-44EC-B2E3-B30B2B798FE8}" dt="2025-05-14T02:05:22.312" v="6534" actId="478"/>
          <ac:spMkLst>
            <pc:docMk/>
            <pc:sldMk cId="1671788121" sldId="277"/>
            <ac:spMk id="3" creationId="{71697AB2-9283-46A2-AC9A-A05638F37CF2}"/>
          </ac:spMkLst>
        </pc:spChg>
        <pc:spChg chg="mod">
          <ac:chgData name="연범 김" userId="2c14ad1178993272" providerId="LiveId" clId="{F0FD566F-B3B7-44EC-B2E3-B30B2B798FE8}" dt="2025-04-28T03:29:57.719" v="1346"/>
          <ac:spMkLst>
            <pc:docMk/>
            <pc:sldMk cId="1671788121" sldId="277"/>
            <ac:spMk id="6" creationId="{82CED75C-FAB0-016C-7FB7-DDA6BB9F5BAE}"/>
          </ac:spMkLst>
        </pc:spChg>
        <pc:spChg chg="mod">
          <ac:chgData name="연범 김" userId="2c14ad1178993272" providerId="LiveId" clId="{F0FD566F-B3B7-44EC-B2E3-B30B2B798FE8}" dt="2025-04-28T03:32:43.445" v="1795" actId="5793"/>
          <ac:spMkLst>
            <pc:docMk/>
            <pc:sldMk cId="1671788121" sldId="277"/>
            <ac:spMk id="8" creationId="{F903523A-8B24-4138-B63F-69831DAB7BBB}"/>
          </ac:spMkLst>
        </pc:spChg>
        <pc:graphicFrameChg chg="add del mod modGraphic">
          <ac:chgData name="연범 김" userId="2c14ad1178993272" providerId="LiveId" clId="{F0FD566F-B3B7-44EC-B2E3-B30B2B798FE8}" dt="2025-04-28T06:57:24.432" v="2342" actId="2711"/>
          <ac:graphicFrameMkLst>
            <pc:docMk/>
            <pc:sldMk cId="1671788121" sldId="277"/>
            <ac:graphicFrameMk id="2" creationId="{27A2BC91-3B2E-4DA2-8870-BF3457377510}"/>
          </ac:graphicFrameMkLst>
        </pc:graphicFrameChg>
        <pc:picChg chg="add mod">
          <ac:chgData name="연범 김" userId="2c14ad1178993272" providerId="LiveId" clId="{F0FD566F-B3B7-44EC-B2E3-B30B2B798FE8}" dt="2025-04-28T03:32:37.737" v="1793" actId="1076"/>
          <ac:picMkLst>
            <pc:docMk/>
            <pc:sldMk cId="1671788121" sldId="277"/>
            <ac:picMk id="7" creationId="{D612D116-FEBE-4A61-8C25-26222F9AAE45}"/>
          </ac:picMkLst>
        </pc:picChg>
      </pc:sldChg>
      <pc:sldChg chg="addSp delSp modSp add mod modNotesTx">
        <pc:chgData name="연범 김" userId="2c14ad1178993272" providerId="LiveId" clId="{F0FD566F-B3B7-44EC-B2E3-B30B2B798FE8}" dt="2025-05-14T07:16:36.844" v="8487" actId="1076"/>
        <pc:sldMkLst>
          <pc:docMk/>
          <pc:sldMk cId="1012906612" sldId="278"/>
        </pc:sldMkLst>
        <pc:spChg chg="mod">
          <ac:chgData name="연범 김" userId="2c14ad1178993272" providerId="LiveId" clId="{F0FD566F-B3B7-44EC-B2E3-B30B2B798FE8}" dt="2025-05-14T07:16:09.064" v="8475"/>
          <ac:spMkLst>
            <pc:docMk/>
            <pc:sldMk cId="1012906612" sldId="278"/>
            <ac:spMk id="8" creationId="{F903523A-8B24-4138-B63F-69831DAB7BBB}"/>
          </ac:spMkLst>
        </pc:spChg>
        <pc:picChg chg="add mod">
          <ac:chgData name="연범 김" userId="2c14ad1178993272" providerId="LiveId" clId="{F0FD566F-B3B7-44EC-B2E3-B30B2B798FE8}" dt="2025-05-14T07:16:36.844" v="8487" actId="1076"/>
          <ac:picMkLst>
            <pc:docMk/>
            <pc:sldMk cId="1012906612" sldId="278"/>
            <ac:picMk id="3" creationId="{90B5DD76-8AEF-49B4-B1C2-11D59AAE43B6}"/>
          </ac:picMkLst>
        </pc:picChg>
      </pc:sldChg>
      <pc:sldChg chg="addSp delSp modSp add mod modNotesTx">
        <pc:chgData name="연범 김" userId="2c14ad1178993272" providerId="LiveId" clId="{F0FD566F-B3B7-44EC-B2E3-B30B2B798FE8}" dt="2025-05-14T07:18:44.434" v="8650" actId="20577"/>
        <pc:sldMkLst>
          <pc:docMk/>
          <pc:sldMk cId="3267478098" sldId="279"/>
        </pc:sldMkLst>
        <pc:spChg chg="del">
          <ac:chgData name="연범 김" userId="2c14ad1178993272" providerId="LiveId" clId="{F0FD566F-B3B7-44EC-B2E3-B30B2B798FE8}" dt="2025-05-14T02:05:27.267" v="6535" actId="478"/>
          <ac:spMkLst>
            <pc:docMk/>
            <pc:sldMk cId="3267478098" sldId="279"/>
            <ac:spMk id="3" creationId="{71697AB2-9283-46A2-AC9A-A05638F37CF2}"/>
          </ac:spMkLst>
        </pc:spChg>
        <pc:spChg chg="add mod">
          <ac:chgData name="연범 김" userId="2c14ad1178993272" providerId="LiveId" clId="{F0FD566F-B3B7-44EC-B2E3-B30B2B798FE8}" dt="2025-04-28T07:01:58.253" v="2878" actId="20577"/>
          <ac:spMkLst>
            <pc:docMk/>
            <pc:sldMk cId="3267478098" sldId="279"/>
            <ac:spMk id="4" creationId="{20331E37-915C-472F-803F-DCDF8D58C582}"/>
          </ac:spMkLst>
        </pc:spChg>
        <pc:spChg chg="add mod">
          <ac:chgData name="연범 김" userId="2c14ad1178993272" providerId="LiveId" clId="{F0FD566F-B3B7-44EC-B2E3-B30B2B798FE8}" dt="2025-04-28T07:02:23.457" v="2942"/>
          <ac:spMkLst>
            <pc:docMk/>
            <pc:sldMk cId="3267478098" sldId="279"/>
            <ac:spMk id="7" creationId="{EDB7614D-EB3F-49D2-8001-3704760DD2EE}"/>
          </ac:spMkLst>
        </pc:spChg>
        <pc:spChg chg="mod">
          <ac:chgData name="연범 김" userId="2c14ad1178993272" providerId="LiveId" clId="{F0FD566F-B3B7-44EC-B2E3-B30B2B798FE8}" dt="2025-04-28T07:07:11.974" v="3261" actId="20577"/>
          <ac:spMkLst>
            <pc:docMk/>
            <pc:sldMk cId="3267478098" sldId="279"/>
            <ac:spMk id="8" creationId="{F903523A-8B24-4138-B63F-69831DAB7BBB}"/>
          </ac:spMkLst>
        </pc:spChg>
        <pc:spChg chg="add mod">
          <ac:chgData name="연범 김" userId="2c14ad1178993272" providerId="LiveId" clId="{F0FD566F-B3B7-44EC-B2E3-B30B2B798FE8}" dt="2025-04-28T07:05:22.748" v="3222" actId="20577"/>
          <ac:spMkLst>
            <pc:docMk/>
            <pc:sldMk cId="3267478098" sldId="279"/>
            <ac:spMk id="10" creationId="{BDDAA6F2-93F0-4D9C-9B9F-B06AF6F8CF21}"/>
          </ac:spMkLst>
        </pc:spChg>
        <pc:spChg chg="add mod">
          <ac:chgData name="연범 김" userId="2c14ad1178993272" providerId="LiveId" clId="{F0FD566F-B3B7-44EC-B2E3-B30B2B798FE8}" dt="2025-04-28T07:04:57.515" v="3151" actId="1076"/>
          <ac:spMkLst>
            <pc:docMk/>
            <pc:sldMk cId="3267478098" sldId="279"/>
            <ac:spMk id="23" creationId="{EFF9D1A5-C3B5-4F92-B96B-3802B384F3DB}"/>
          </ac:spMkLst>
        </pc:spChg>
        <pc:spChg chg="add mod">
          <ac:chgData name="연범 김" userId="2c14ad1178993272" providerId="LiveId" clId="{F0FD566F-B3B7-44EC-B2E3-B30B2B798FE8}" dt="2025-04-28T07:05:37.112" v="3226" actId="1076"/>
          <ac:spMkLst>
            <pc:docMk/>
            <pc:sldMk cId="3267478098" sldId="279"/>
            <ac:spMk id="24" creationId="{3B4FCF6B-1B53-44BA-8765-E988336739B8}"/>
          </ac:spMkLst>
        </pc:spChg>
        <pc:spChg chg="add mod">
          <ac:chgData name="연범 김" userId="2c14ad1178993272" providerId="LiveId" clId="{F0FD566F-B3B7-44EC-B2E3-B30B2B798FE8}" dt="2025-04-28T07:05:57.860" v="3247" actId="1076"/>
          <ac:spMkLst>
            <pc:docMk/>
            <pc:sldMk cId="3267478098" sldId="279"/>
            <ac:spMk id="25" creationId="{BA0DCDA2-517D-4E23-B47B-BC855F888EB0}"/>
          </ac:spMkLst>
        </pc:spChg>
        <pc:spChg chg="add mod">
          <ac:chgData name="연범 김" userId="2c14ad1178993272" providerId="LiveId" clId="{F0FD566F-B3B7-44EC-B2E3-B30B2B798FE8}" dt="2025-04-28T07:07:54.824" v="3279"/>
          <ac:spMkLst>
            <pc:docMk/>
            <pc:sldMk cId="3267478098" sldId="279"/>
            <ac:spMk id="41" creationId="{F7385F58-3177-4EED-BFCD-8FB7C3BE0824}"/>
          </ac:spMkLst>
        </pc:spChg>
        <pc:cxnChg chg="add">
          <ac:chgData name="연범 김" userId="2c14ad1178993272" providerId="LiveId" clId="{F0FD566F-B3B7-44EC-B2E3-B30B2B798FE8}" dt="2025-04-28T07:02:08.661" v="2880" actId="11529"/>
          <ac:cxnSpMkLst>
            <pc:docMk/>
            <pc:sldMk cId="3267478098" sldId="279"/>
            <ac:cxnSpMk id="9" creationId="{698F800E-B562-4AD4-8CB9-3FC6C6CEB103}"/>
          </ac:cxnSpMkLst>
        </pc:cxnChg>
        <pc:cxnChg chg="add">
          <ac:chgData name="연범 김" userId="2c14ad1178993272" providerId="LiveId" clId="{F0FD566F-B3B7-44EC-B2E3-B30B2B798FE8}" dt="2025-04-28T07:06:32.424" v="3253" actId="11529"/>
          <ac:cxnSpMkLst>
            <pc:docMk/>
            <pc:sldMk cId="3267478098" sldId="279"/>
            <ac:cxnSpMk id="33" creationId="{C847A2CF-6CC0-474C-9AE7-A8C6B61104F3}"/>
          </ac:cxnSpMkLst>
        </pc:cxnChg>
        <pc:cxnChg chg="add">
          <ac:chgData name="연범 김" userId="2c14ad1178993272" providerId="LiveId" clId="{F0FD566F-B3B7-44EC-B2E3-B30B2B798FE8}" dt="2025-04-28T07:06:44.331" v="3254" actId="11529"/>
          <ac:cxnSpMkLst>
            <pc:docMk/>
            <pc:sldMk cId="3267478098" sldId="279"/>
            <ac:cxnSpMk id="35" creationId="{3FB4A9B1-022F-44AD-8969-594B1C336F6D}"/>
          </ac:cxnSpMkLst>
        </pc:cxnChg>
        <pc:cxnChg chg="add mod">
          <ac:chgData name="연범 김" userId="2c14ad1178993272" providerId="LiveId" clId="{F0FD566F-B3B7-44EC-B2E3-B30B2B798FE8}" dt="2025-04-28T07:06:57.606" v="3257" actId="14100"/>
          <ac:cxnSpMkLst>
            <pc:docMk/>
            <pc:sldMk cId="3267478098" sldId="279"/>
            <ac:cxnSpMk id="37" creationId="{3454D1F0-87EE-4066-A356-5D0686BAF083}"/>
          </ac:cxnSpMkLst>
        </pc:cxnChg>
        <pc:cxnChg chg="add mod">
          <ac:chgData name="연범 김" userId="2c14ad1178993272" providerId="LiveId" clId="{F0FD566F-B3B7-44EC-B2E3-B30B2B798FE8}" dt="2025-04-28T07:07:50.314" v="3270" actId="1076"/>
          <ac:cxnSpMkLst>
            <pc:docMk/>
            <pc:sldMk cId="3267478098" sldId="279"/>
            <ac:cxnSpMk id="42" creationId="{2A481104-257D-4A86-A373-AC4CB03D0D67}"/>
          </ac:cxnSpMkLst>
        </pc:cxnChg>
      </pc:sldChg>
      <pc:sldChg chg="addSp delSp modSp add mod modNotesTx">
        <pc:chgData name="연범 김" userId="2c14ad1178993272" providerId="LiveId" clId="{F0FD566F-B3B7-44EC-B2E3-B30B2B798FE8}" dt="2025-05-14T07:19:38.348" v="8862" actId="20577"/>
        <pc:sldMkLst>
          <pc:docMk/>
          <pc:sldMk cId="721408580" sldId="280"/>
        </pc:sldMkLst>
        <pc:spChg chg="del mod">
          <ac:chgData name="연범 김" userId="2c14ad1178993272" providerId="LiveId" clId="{F0FD566F-B3B7-44EC-B2E3-B30B2B798FE8}" dt="2025-05-14T02:05:07.210" v="6532" actId="478"/>
          <ac:spMkLst>
            <pc:docMk/>
            <pc:sldMk cId="721408580" sldId="280"/>
            <ac:spMk id="3" creationId="{71697AB2-9283-46A2-AC9A-A05638F37CF2}"/>
          </ac:spMkLst>
        </pc:spChg>
        <pc:spChg chg="mod">
          <ac:chgData name="연범 김" userId="2c14ad1178993272" providerId="LiveId" clId="{F0FD566F-B3B7-44EC-B2E3-B30B2B798FE8}" dt="2025-05-08T05:44:04.928" v="3544"/>
          <ac:spMkLst>
            <pc:docMk/>
            <pc:sldMk cId="721408580" sldId="280"/>
            <ac:spMk id="6" creationId="{82CED75C-FAB0-016C-7FB7-DDA6BB9F5BAE}"/>
          </ac:spMkLst>
        </pc:spChg>
        <pc:spChg chg="mod">
          <ac:chgData name="연범 김" userId="2c14ad1178993272" providerId="LiveId" clId="{F0FD566F-B3B7-44EC-B2E3-B30B2B798FE8}" dt="2025-05-14T02:11:25.591" v="6546" actId="207"/>
          <ac:spMkLst>
            <pc:docMk/>
            <pc:sldMk cId="721408580" sldId="280"/>
            <ac:spMk id="8" creationId="{F903523A-8B24-4138-B63F-69831DAB7BBB}"/>
          </ac:spMkLst>
        </pc:spChg>
      </pc:sldChg>
      <pc:sldChg chg="addSp delSp modSp add mod">
        <pc:chgData name="연범 김" userId="2c14ad1178993272" providerId="LiveId" clId="{F0FD566F-B3B7-44EC-B2E3-B30B2B798FE8}" dt="2025-05-14T02:04:58.377" v="6529" actId="478"/>
        <pc:sldMkLst>
          <pc:docMk/>
          <pc:sldMk cId="3903532084" sldId="281"/>
        </pc:sldMkLst>
        <pc:spChg chg="del mod">
          <ac:chgData name="연범 김" userId="2c14ad1178993272" providerId="LiveId" clId="{F0FD566F-B3B7-44EC-B2E3-B30B2B798FE8}" dt="2025-05-14T02:04:58.377" v="6529" actId="478"/>
          <ac:spMkLst>
            <pc:docMk/>
            <pc:sldMk cId="3903532084" sldId="281"/>
            <ac:spMk id="3" creationId="{71697AB2-9283-46A2-AC9A-A05638F37CF2}"/>
          </ac:spMkLst>
        </pc:spChg>
        <pc:spChg chg="mod">
          <ac:chgData name="연범 김" userId="2c14ad1178993272" providerId="LiveId" clId="{F0FD566F-B3B7-44EC-B2E3-B30B2B798FE8}" dt="2025-05-08T05:44:26.735" v="3567"/>
          <ac:spMkLst>
            <pc:docMk/>
            <pc:sldMk cId="3903532084" sldId="281"/>
            <ac:spMk id="6" creationId="{82CED75C-FAB0-016C-7FB7-DDA6BB9F5BAE}"/>
          </ac:spMkLst>
        </pc:spChg>
        <pc:picChg chg="add mod">
          <ac:chgData name="연범 김" userId="2c14ad1178993272" providerId="LiveId" clId="{F0FD566F-B3B7-44EC-B2E3-B30B2B798FE8}" dt="2025-05-14T02:04:54.590" v="6527" actId="1076"/>
          <ac:picMkLst>
            <pc:docMk/>
            <pc:sldMk cId="3903532084" sldId="281"/>
            <ac:picMk id="4" creationId="{A8FC4D7F-451A-44F8-944A-41D1741ADBA5}"/>
          </ac:picMkLst>
        </pc:picChg>
        <pc:picChg chg="add mod">
          <ac:chgData name="연범 김" userId="2c14ad1178993272" providerId="LiveId" clId="{F0FD566F-B3B7-44EC-B2E3-B30B2B798FE8}" dt="2025-05-14T02:04:54.308" v="6526" actId="1076"/>
          <ac:picMkLst>
            <pc:docMk/>
            <pc:sldMk cId="3903532084" sldId="281"/>
            <ac:picMk id="7" creationId="{578AEF49-B499-4FDB-8B29-4ED51129FE4D}"/>
          </ac:picMkLst>
        </pc:picChg>
      </pc:sldChg>
      <pc:sldChg chg="addSp delSp modSp add mod modNotesTx">
        <pc:chgData name="연범 김" userId="2c14ad1178993272" providerId="LiveId" clId="{F0FD566F-B3B7-44EC-B2E3-B30B2B798FE8}" dt="2025-05-14T07:03:50.783" v="7019" actId="20577"/>
        <pc:sldMkLst>
          <pc:docMk/>
          <pc:sldMk cId="1894468651" sldId="282"/>
        </pc:sldMkLst>
        <pc:spChg chg="add mod">
          <ac:chgData name="연범 김" userId="2c14ad1178993272" providerId="LiveId" clId="{F0FD566F-B3B7-44EC-B2E3-B30B2B798FE8}" dt="2025-05-09T06:37:30.399" v="5194" actId="20577"/>
          <ac:spMkLst>
            <pc:docMk/>
            <pc:sldMk cId="1894468651" sldId="282"/>
            <ac:spMk id="3" creationId="{1CEDD7D4-0894-4EC3-94FA-0FB5C56B63A0}"/>
          </ac:spMkLst>
        </pc:spChg>
        <pc:spChg chg="mod">
          <ac:chgData name="연범 김" userId="2c14ad1178993272" providerId="LiveId" clId="{F0FD566F-B3B7-44EC-B2E3-B30B2B798FE8}" dt="2025-05-09T06:32:05.678" v="4962"/>
          <ac:spMkLst>
            <pc:docMk/>
            <pc:sldMk cId="1894468651" sldId="282"/>
            <ac:spMk id="6" creationId="{82CED75C-FAB0-016C-7FB7-DDA6BB9F5BAE}"/>
          </ac:spMkLst>
        </pc:spChg>
        <pc:picChg chg="add mod">
          <ac:chgData name="연범 김" userId="2c14ad1178993272" providerId="LiveId" clId="{F0FD566F-B3B7-44EC-B2E3-B30B2B798FE8}" dt="2025-05-09T06:40:53.279" v="5436" actId="1076"/>
          <ac:picMkLst>
            <pc:docMk/>
            <pc:sldMk cId="1894468651" sldId="282"/>
            <ac:picMk id="5" creationId="{A8C30E5F-9EBB-4AEB-B493-FE5D0F765EF7}"/>
          </ac:picMkLst>
        </pc:picChg>
      </pc:sldChg>
      <pc:sldChg chg="addSp delSp modSp add mod addCm delCm">
        <pc:chgData name="연범 김" userId="2c14ad1178993272" providerId="LiveId" clId="{F0FD566F-B3B7-44EC-B2E3-B30B2B798FE8}" dt="2025-05-14T07:04:13.441" v="7020" actId="20577"/>
        <pc:sldMkLst>
          <pc:docMk/>
          <pc:sldMk cId="222328408" sldId="283"/>
        </pc:sldMkLst>
        <pc:spChg chg="mod">
          <ac:chgData name="연범 김" userId="2c14ad1178993272" providerId="LiveId" clId="{F0FD566F-B3B7-44EC-B2E3-B30B2B798FE8}" dt="2025-05-14T07:04:13.441" v="7020" actId="20577"/>
          <ac:spMkLst>
            <pc:docMk/>
            <pc:sldMk cId="222328408" sldId="283"/>
            <ac:spMk id="3" creationId="{1CEDD7D4-0894-4EC3-94FA-0FB5C56B63A0}"/>
          </ac:spMkLst>
        </pc:spChg>
        <pc:picChg chg="add mod">
          <ac:chgData name="연범 김" userId="2c14ad1178993272" providerId="LiveId" clId="{F0FD566F-B3B7-44EC-B2E3-B30B2B798FE8}" dt="2025-05-09T06:40:56.046" v="5437" actId="1076"/>
          <ac:picMkLst>
            <pc:docMk/>
            <pc:sldMk cId="222328408" sldId="283"/>
            <ac:picMk id="4" creationId="{100E73B0-3AD6-498D-AD34-88CC085A7E5E}"/>
          </ac:picMkLst>
        </pc:picChg>
      </pc:sldChg>
      <pc:sldChg chg="modNotesTx">
        <pc:chgData name="연범 김" userId="2c14ad1178993272" providerId="LiveId" clId="{F0FD566F-B3B7-44EC-B2E3-B30B2B798FE8}" dt="2025-05-14T07:05:01.190" v="7191" actId="20577"/>
        <pc:sldMkLst>
          <pc:docMk/>
          <pc:sldMk cId="2740094926" sldId="284"/>
        </pc:sldMkLst>
      </pc:sldChg>
      <pc:sldChg chg="addSp modSp add mod modNotesTx">
        <pc:chgData name="연범 김" userId="2c14ad1178993272" providerId="LiveId" clId="{F0FD566F-B3B7-44EC-B2E3-B30B2B798FE8}" dt="2025-05-14T07:11:00.134" v="7919" actId="20577"/>
        <pc:sldMkLst>
          <pc:docMk/>
          <pc:sldMk cId="671014977" sldId="285"/>
        </pc:sldMkLst>
        <pc:spChg chg="mod">
          <ac:chgData name="연범 김" userId="2c14ad1178993272" providerId="LiveId" clId="{F0FD566F-B3B7-44EC-B2E3-B30B2B798FE8}" dt="2025-05-12T06:26:44.167" v="6511" actId="20577"/>
          <ac:spMkLst>
            <pc:docMk/>
            <pc:sldMk cId="671014977" sldId="285"/>
            <ac:spMk id="3" creationId="{1CEDD7D4-0894-4EC3-94FA-0FB5C56B63A0}"/>
          </ac:spMkLst>
        </pc:spChg>
        <pc:picChg chg="add mod">
          <ac:chgData name="연범 김" userId="2c14ad1178993272" providerId="LiveId" clId="{F0FD566F-B3B7-44EC-B2E3-B30B2B798FE8}" dt="2025-05-12T06:20:44.710" v="6372" actId="1076"/>
          <ac:picMkLst>
            <pc:docMk/>
            <pc:sldMk cId="671014977" sldId="285"/>
            <ac:picMk id="4" creationId="{445F4990-D3C1-4619-8B0F-CE96F47AC3EE}"/>
          </ac:picMkLst>
        </pc:picChg>
        <pc:picChg chg="add mod">
          <ac:chgData name="연범 김" userId="2c14ad1178993272" providerId="LiveId" clId="{F0FD566F-B3B7-44EC-B2E3-B30B2B798FE8}" dt="2025-05-12T06:20:43.521" v="6371" actId="1076"/>
          <ac:picMkLst>
            <pc:docMk/>
            <pc:sldMk cId="671014977" sldId="285"/>
            <ac:picMk id="7" creationId="{DAE29B96-2383-4B46-97E7-07ADEE3A959D}"/>
          </ac:picMkLst>
        </pc:picChg>
        <pc:picChg chg="add mod">
          <ac:chgData name="연범 김" userId="2c14ad1178993272" providerId="LiveId" clId="{F0FD566F-B3B7-44EC-B2E3-B30B2B798FE8}" dt="2025-05-12T06:20:49.007" v="6373" actId="1076"/>
          <ac:picMkLst>
            <pc:docMk/>
            <pc:sldMk cId="671014977" sldId="285"/>
            <ac:picMk id="9" creationId="{0CA21277-630D-45D8-8AC6-0FAEB2AAAEB8}"/>
          </ac:picMkLst>
        </pc:picChg>
      </pc:sldChg>
      <pc:sldChg chg="addSp delSp modSp mod modNotesTx">
        <pc:chgData name="연범 김" userId="2c14ad1178993272" providerId="LiveId" clId="{F0FD566F-B3B7-44EC-B2E3-B30B2B798FE8}" dt="2025-05-14T07:22:20.233" v="9229" actId="20577"/>
        <pc:sldMkLst>
          <pc:docMk/>
          <pc:sldMk cId="3903532084" sldId="286"/>
        </pc:sldMkLst>
        <pc:spChg chg="del">
          <ac:chgData name="연범 김" userId="2c14ad1178993272" providerId="LiveId" clId="{F0FD566F-B3B7-44EC-B2E3-B30B2B798FE8}" dt="2025-05-14T02:08:27.404" v="6536" actId="478"/>
          <ac:spMkLst>
            <pc:docMk/>
            <pc:sldMk cId="3903532084" sldId="286"/>
            <ac:spMk id="3" creationId="{71697AB2-9283-46A2-AC9A-A05638F37CF2}"/>
          </ac:spMkLst>
        </pc:spChg>
        <pc:spChg chg="mod">
          <ac:chgData name="연범 김" userId="2c14ad1178993272" providerId="LiveId" clId="{F0FD566F-B3B7-44EC-B2E3-B30B2B798FE8}" dt="2025-05-14T07:20:29.334" v="8885"/>
          <ac:spMkLst>
            <pc:docMk/>
            <pc:sldMk cId="3903532084" sldId="286"/>
            <ac:spMk id="6" creationId="{82CED75C-FAB0-016C-7FB7-DDA6BB9F5BAE}"/>
          </ac:spMkLst>
        </pc:spChg>
        <pc:spChg chg="mod">
          <ac:chgData name="연범 김" userId="2c14ad1178993272" providerId="LiveId" clId="{F0FD566F-B3B7-44EC-B2E3-B30B2B798FE8}" dt="2025-05-14T07:20:14.717" v="8875" actId="20577"/>
          <ac:spMkLst>
            <pc:docMk/>
            <pc:sldMk cId="3903532084" sldId="286"/>
            <ac:spMk id="8" creationId="{F903523A-8B24-4138-B63F-69831DAB7BBB}"/>
          </ac:spMkLst>
        </pc:spChg>
        <pc:picChg chg="add mod">
          <ac:chgData name="연범 김" userId="2c14ad1178993272" providerId="LiveId" clId="{F0FD566F-B3B7-44EC-B2E3-B30B2B798FE8}" dt="2025-05-14T02:02:35.778" v="6514" actId="1076"/>
          <ac:picMkLst>
            <pc:docMk/>
            <pc:sldMk cId="3903532084" sldId="286"/>
            <ac:picMk id="4" creationId="{81D05678-503F-47A1-835F-1666B7FDF56F}"/>
          </ac:picMkLst>
        </pc:picChg>
        <pc:picChg chg="add mod">
          <ac:chgData name="연범 김" userId="2c14ad1178993272" providerId="LiveId" clId="{F0FD566F-B3B7-44EC-B2E3-B30B2B798FE8}" dt="2025-05-14T02:15:56.647" v="6551" actId="14100"/>
          <ac:picMkLst>
            <pc:docMk/>
            <pc:sldMk cId="3903532084" sldId="286"/>
            <ac:picMk id="7" creationId="{9F953F0E-9ADF-4374-9AB6-84F5B28BBD62}"/>
          </ac:picMkLst>
        </pc:picChg>
      </pc:sldChg>
    </pc:docChg>
  </pc:docChgLst>
  <pc:docChgLst>
    <pc:chgData name="연범 김" userId="2c14ad1178993272" providerId="LiveId" clId="{11066A2F-698E-479E-BA58-472190EF8A09}"/>
    <pc:docChg chg="undo custSel addSld modSld">
      <pc:chgData name="연범 김" userId="2c14ad1178993272" providerId="LiveId" clId="{11066A2F-698E-479E-BA58-472190EF8A09}" dt="2025-04-09T04:13:00.540" v="1220"/>
      <pc:docMkLst>
        <pc:docMk/>
      </pc:docMkLst>
      <pc:sldChg chg="modSp mod">
        <pc:chgData name="연범 김" userId="2c14ad1178993272" providerId="LiveId" clId="{11066A2F-698E-479E-BA58-472190EF8A09}" dt="2025-04-09T04:06:04.166" v="1214"/>
        <pc:sldMkLst>
          <pc:docMk/>
          <pc:sldMk cId="3069500976" sldId="256"/>
        </pc:sldMkLst>
        <pc:spChg chg="mod">
          <ac:chgData name="연범 김" userId="2c14ad1178993272" providerId="LiveId" clId="{11066A2F-698E-479E-BA58-472190EF8A09}" dt="2025-04-09T04:06:04.166" v="1214"/>
          <ac:spMkLst>
            <pc:docMk/>
            <pc:sldMk cId="3069500976" sldId="256"/>
            <ac:spMk id="2" creationId="{E527EEE0-6E3D-4255-91D0-143F2F9BFF56}"/>
          </ac:spMkLst>
        </pc:spChg>
        <pc:spChg chg="mod">
          <ac:chgData name="연범 김" userId="2c14ad1178993272" providerId="LiveId" clId="{11066A2F-698E-479E-BA58-472190EF8A09}" dt="2025-04-09T04:05:55.509" v="1198" actId="2711"/>
          <ac:spMkLst>
            <pc:docMk/>
            <pc:sldMk cId="3069500976" sldId="256"/>
            <ac:spMk id="4" creationId="{140B3E19-0C86-431D-1A66-EC30398DDF69}"/>
          </ac:spMkLst>
        </pc:spChg>
      </pc:sldChg>
      <pc:sldChg chg="modSp mod">
        <pc:chgData name="연범 김" userId="2c14ad1178993272" providerId="LiveId" clId="{11066A2F-698E-479E-BA58-472190EF8A09}" dt="2025-04-09T01:36:10.766" v="81"/>
        <pc:sldMkLst>
          <pc:docMk/>
          <pc:sldMk cId="639926360" sldId="257"/>
        </pc:sldMkLst>
      </pc:sldChg>
      <pc:sldChg chg="modSp mod">
        <pc:chgData name="연범 김" userId="2c14ad1178993272" providerId="LiveId" clId="{11066A2F-698E-479E-BA58-472190EF8A09}" dt="2025-04-09T01:36:28.405" v="128"/>
        <pc:sldMkLst>
          <pc:docMk/>
          <pc:sldMk cId="2239046605" sldId="258"/>
        </pc:sldMkLst>
        <pc:spChg chg="mod">
          <ac:chgData name="연범 김" userId="2c14ad1178993272" providerId="LiveId" clId="{11066A2F-698E-479E-BA58-472190EF8A09}" dt="2025-04-09T01:36:28.405" v="128"/>
          <ac:spMkLst>
            <pc:docMk/>
            <pc:sldMk cId="2239046605" sldId="258"/>
            <ac:spMk id="2" creationId="{1284BD6C-827D-4E92-90F9-9A6AF4BC5247}"/>
          </ac:spMkLst>
        </pc:spChg>
      </pc:sldChg>
      <pc:sldChg chg="addSp delSp modSp mod">
        <pc:chgData name="연범 김" userId="2c14ad1178993272" providerId="LiveId" clId="{11066A2F-698E-479E-BA58-472190EF8A09}" dt="2025-04-09T01:56:56.137" v="786" actId="1076"/>
        <pc:sldMkLst>
          <pc:docMk/>
          <pc:sldMk cId="3508372670" sldId="266"/>
        </pc:sldMkLst>
      </pc:sldChg>
      <pc:sldChg chg="modSp mod">
        <pc:chgData name="연범 김" userId="2c14ad1178993272" providerId="LiveId" clId="{11066A2F-698E-479E-BA58-472190EF8A09}" dt="2025-04-09T01:36:14.465" v="82" actId="2711"/>
        <pc:sldMkLst>
          <pc:docMk/>
          <pc:sldMk cId="1323704217" sldId="267"/>
        </pc:sldMkLst>
      </pc:sldChg>
      <pc:sldChg chg="modSp mod">
        <pc:chgData name="연범 김" userId="2c14ad1178993272" providerId="LiveId" clId="{11066A2F-698E-479E-BA58-472190EF8A09}" dt="2025-04-09T01:51:58.113" v="570" actId="2711"/>
        <pc:sldMkLst>
          <pc:docMk/>
          <pc:sldMk cId="1665934030" sldId="268"/>
        </pc:sldMkLst>
      </pc:sldChg>
      <pc:sldChg chg="addSp modSp mod">
        <pc:chgData name="연범 김" userId="2c14ad1178993272" providerId="LiveId" clId="{11066A2F-698E-479E-BA58-472190EF8A09}" dt="2025-04-09T04:11:26.110" v="1218" actId="1076"/>
        <pc:sldMkLst>
          <pc:docMk/>
          <pc:sldMk cId="0" sldId="269"/>
        </pc:sldMkLst>
        <pc:spChg chg="mod">
          <ac:chgData name="연범 김" userId="2c14ad1178993272" providerId="LiveId" clId="{11066A2F-698E-479E-BA58-472190EF8A09}" dt="2025-04-09T01:36:49.204" v="153"/>
          <ac:spMkLst>
            <pc:docMk/>
            <pc:sldMk cId="0" sldId="269"/>
            <ac:spMk id="6" creationId="{82CED75C-FAB0-016C-7FB7-DDA6BB9F5BAE}"/>
          </ac:spMkLst>
        </pc:spChg>
      </pc:sldChg>
      <pc:sldChg chg="addSp modSp mod">
        <pc:chgData name="연범 김" userId="2c14ad1178993272" providerId="LiveId" clId="{11066A2F-698E-479E-BA58-472190EF8A09}" dt="2025-04-09T04:13:00.540" v="1220"/>
        <pc:sldMkLst>
          <pc:docMk/>
          <pc:sldMk cId="0" sldId="270"/>
        </pc:sldMkLst>
      </pc:sldChg>
      <pc:sldChg chg="addSp delSp modSp mod modClrScheme chgLayout">
        <pc:chgData name="연범 김" userId="2c14ad1178993272" providerId="LiveId" clId="{11066A2F-698E-479E-BA58-472190EF8A09}" dt="2025-04-09T01:47:06.635" v="353" actId="1037"/>
        <pc:sldMkLst>
          <pc:docMk/>
          <pc:sldMk cId="0" sldId="271"/>
        </pc:sldMkLst>
      </pc:sldChg>
      <pc:sldChg chg="addSp delSp modSp new mod">
        <pc:chgData name="연범 김" userId="2c14ad1178993272" providerId="LiveId" clId="{11066A2F-698E-479E-BA58-472190EF8A09}" dt="2025-04-09T02:39:48.603" v="858" actId="14100"/>
        <pc:sldMkLst>
          <pc:docMk/>
          <pc:sldMk cId="4212294232" sldId="272"/>
        </pc:sldMkLst>
      </pc:sldChg>
      <pc:sldChg chg="addSp delSp modSp new mod">
        <pc:chgData name="연범 김" userId="2c14ad1178993272" providerId="LiveId" clId="{11066A2F-698E-479E-BA58-472190EF8A09}" dt="2025-04-09T04:12:50.238" v="1219"/>
        <pc:sldMkLst>
          <pc:docMk/>
          <pc:sldMk cId="1948426448" sldId="273"/>
        </pc:sldMkLst>
        <pc:spChg chg="mod">
          <ac:chgData name="연범 김" userId="2c14ad1178993272" providerId="LiveId" clId="{11066A2F-698E-479E-BA58-472190EF8A09}" dt="2025-04-09T02:46:08.760" v="1176" actId="20577"/>
          <ac:spMkLst>
            <pc:docMk/>
            <pc:sldMk cId="1948426448" sldId="273"/>
            <ac:spMk id="3" creationId="{21849B78-75B9-4B8C-85B3-CDBF73F8DC96}"/>
          </ac:spMkLst>
        </pc:spChg>
        <pc:spChg chg="add mod">
          <ac:chgData name="연범 김" userId="2c14ad1178993272" providerId="LiveId" clId="{11066A2F-698E-479E-BA58-472190EF8A09}" dt="2025-04-09T02:45:01.714" v="875"/>
          <ac:spMkLst>
            <pc:docMk/>
            <pc:sldMk cId="1948426448" sldId="273"/>
            <ac:spMk id="4" creationId="{769E4A33-3D1B-4B31-9C60-48F0C88EA266}"/>
          </ac:spMkLst>
        </pc:spChg>
        <pc:picChg chg="add mod">
          <ac:chgData name="연범 김" userId="2c14ad1178993272" providerId="LiveId" clId="{11066A2F-698E-479E-BA58-472190EF8A09}" dt="2025-04-09T04:12:50.238" v="1219"/>
          <ac:picMkLst>
            <pc:docMk/>
            <pc:sldMk cId="1948426448" sldId="273"/>
            <ac:picMk id="5" creationId="{41DD248C-3885-4FCE-B126-0600C973AF05}"/>
          </ac:picMkLst>
        </pc:picChg>
      </pc:sldChg>
    </pc:docChg>
  </pc:docChgLst>
  <pc:docChgLst>
    <pc:chgData name="연범 김" userId="2c14ad1178993272" providerId="LiveId" clId="{A984496F-54C3-4087-9909-C908E3EAFCBD}"/>
    <pc:docChg chg="undo custSel modSld">
      <pc:chgData name="연범 김" userId="2c14ad1178993272" providerId="LiveId" clId="{A984496F-54C3-4087-9909-C908E3EAFCBD}" dt="2025-04-08T07:12:12.905" v="3295" actId="478"/>
      <pc:docMkLst>
        <pc:docMk/>
      </pc:docMkLst>
      <pc:sldChg chg="modSp mod">
        <pc:chgData name="연범 김" userId="2c14ad1178993272" providerId="LiveId" clId="{A984496F-54C3-4087-9909-C908E3EAFCBD}" dt="2025-04-08T06:42:24.426" v="92" actId="20577"/>
        <pc:sldMkLst>
          <pc:docMk/>
          <pc:sldMk cId="3069500976" sldId="256"/>
        </pc:sldMkLst>
        <pc:spChg chg="mod">
          <ac:chgData name="연범 김" userId="2c14ad1178993272" providerId="LiveId" clId="{A984496F-54C3-4087-9909-C908E3EAFCBD}" dt="2025-04-08T06:42:24.426" v="92" actId="20577"/>
          <ac:spMkLst>
            <pc:docMk/>
            <pc:sldMk cId="3069500976" sldId="256"/>
            <ac:spMk id="2" creationId="{E527EEE0-6E3D-4255-91D0-143F2F9BFF56}"/>
          </ac:spMkLst>
        </pc:spChg>
      </pc:sldChg>
      <pc:sldChg chg="addSp delSp modSp mod">
        <pc:chgData name="연범 김" userId="2c14ad1178993272" providerId="LiveId" clId="{A984496F-54C3-4087-9909-C908E3EAFCBD}" dt="2025-04-08T07:03:02.692" v="2268" actId="20577"/>
        <pc:sldMkLst>
          <pc:docMk/>
          <pc:sldMk cId="639926360" sldId="257"/>
        </pc:sldMkLst>
      </pc:sldChg>
      <pc:sldChg chg="addSp delSp modSp mod">
        <pc:chgData name="연범 김" userId="2c14ad1178993272" providerId="LiveId" clId="{A984496F-54C3-4087-9909-C908E3EAFCBD}" dt="2025-04-08T07:11:53.440" v="3276" actId="255"/>
        <pc:sldMkLst>
          <pc:docMk/>
          <pc:sldMk cId="2239046605" sldId="258"/>
        </pc:sldMkLst>
        <pc:spChg chg="mod">
          <ac:chgData name="연범 김" userId="2c14ad1178993272" providerId="LiveId" clId="{A984496F-54C3-4087-9909-C908E3EAFCBD}" dt="2025-04-08T07:03:15.578" v="2292" actId="20577"/>
          <ac:spMkLst>
            <pc:docMk/>
            <pc:sldMk cId="2239046605" sldId="258"/>
            <ac:spMk id="2" creationId="{1284BD6C-827D-4E92-90F9-9A6AF4BC5247}"/>
          </ac:spMkLst>
        </pc:spChg>
      </pc:sldChg>
      <pc:sldChg chg="addSp delSp modSp mod">
        <pc:chgData name="연범 김" userId="2c14ad1178993272" providerId="LiveId" clId="{A984496F-54C3-4087-9909-C908E3EAFCBD}" dt="2025-04-08T07:12:07.147" v="3293" actId="478"/>
        <pc:sldMkLst>
          <pc:docMk/>
          <pc:sldMk cId="3508372670" sldId="266"/>
        </pc:sldMkLst>
      </pc:sldChg>
      <pc:sldChg chg="addSp delSp modSp mod">
        <pc:chgData name="연범 김" userId="2c14ad1178993272" providerId="LiveId" clId="{A984496F-54C3-4087-9909-C908E3EAFCBD}" dt="2025-04-08T07:01:19.215" v="2198" actId="20577"/>
        <pc:sldMkLst>
          <pc:docMk/>
          <pc:sldMk cId="1323704217" sldId="267"/>
        </pc:sldMkLst>
      </pc:sldChg>
      <pc:sldChg chg="addSp delSp modSp mod">
        <pc:chgData name="연범 김" userId="2c14ad1178993272" providerId="LiveId" clId="{A984496F-54C3-4087-9909-C908E3EAFCBD}" dt="2025-04-08T07:12:12.905" v="3295" actId="478"/>
        <pc:sldMkLst>
          <pc:docMk/>
          <pc:sldMk cId="1665934030" sldId="268"/>
        </pc:sldMkLst>
      </pc:sldChg>
    </pc:docChg>
  </pc:docChgLst>
  <pc:docChgLst>
    <pc:chgData name="연범 김" userId="2c14ad1178993272" providerId="LiveId" clId="{3D9E3485-D32D-4CFD-AF48-D104A70D00C1}"/>
    <pc:docChg chg="custSel addSld modSld">
      <pc:chgData name="연범 김" userId="2c14ad1178993272" providerId="LiveId" clId="{3D9E3485-D32D-4CFD-AF48-D104A70D00C1}" dt="2025-05-14T09:41:02.250" v="1545" actId="20577"/>
      <pc:docMkLst>
        <pc:docMk/>
      </pc:docMkLst>
      <pc:sldChg chg="modSp mod">
        <pc:chgData name="연범 김" userId="2c14ad1178993272" providerId="LiveId" clId="{3D9E3485-D32D-4CFD-AF48-D104A70D00C1}" dt="2025-05-12T05:28:42.873" v="1266" actId="20577"/>
        <pc:sldMkLst>
          <pc:docMk/>
          <pc:sldMk cId="4146847696" sldId="276"/>
        </pc:sldMkLst>
        <pc:spChg chg="mod">
          <ac:chgData name="연범 김" userId="2c14ad1178993272" providerId="LiveId" clId="{3D9E3485-D32D-4CFD-AF48-D104A70D00C1}" dt="2025-05-12T05:28:42.873" v="1266" actId="20577"/>
          <ac:spMkLst>
            <pc:docMk/>
            <pc:sldMk cId="4146847696" sldId="276"/>
            <ac:spMk id="8" creationId="{F903523A-8B24-4138-B63F-69831DAB7BBB}"/>
          </ac:spMkLst>
        </pc:spChg>
      </pc:sldChg>
      <pc:sldChg chg="modSp mod">
        <pc:chgData name="연범 김" userId="2c14ad1178993272" providerId="LiveId" clId="{3D9E3485-D32D-4CFD-AF48-D104A70D00C1}" dt="2025-05-12T05:36:28.756" v="1416" actId="20577"/>
        <pc:sldMkLst>
          <pc:docMk/>
          <pc:sldMk cId="1671788121" sldId="277"/>
        </pc:sldMkLst>
        <pc:spChg chg="mod">
          <ac:chgData name="연범 김" userId="2c14ad1178993272" providerId="LiveId" clId="{3D9E3485-D32D-4CFD-AF48-D104A70D00C1}" dt="2025-05-12T05:36:28.756" v="1416" actId="20577"/>
          <ac:spMkLst>
            <pc:docMk/>
            <pc:sldMk cId="1671788121" sldId="277"/>
            <ac:spMk id="8" creationId="{F903523A-8B24-4138-B63F-69831DAB7BBB}"/>
          </ac:spMkLst>
        </pc:spChg>
      </pc:sldChg>
      <pc:sldChg chg="delSp modSp mod">
        <pc:chgData name="연범 김" userId="2c14ad1178993272" providerId="LiveId" clId="{3D9E3485-D32D-4CFD-AF48-D104A70D00C1}" dt="2025-05-12T05:37:21.353" v="1475" actId="20577"/>
        <pc:sldMkLst>
          <pc:docMk/>
          <pc:sldMk cId="1012906612" sldId="278"/>
        </pc:sldMkLst>
        <pc:spChg chg="mod">
          <ac:chgData name="연범 김" userId="2c14ad1178993272" providerId="LiveId" clId="{3D9E3485-D32D-4CFD-AF48-D104A70D00C1}" dt="2025-05-12T05:37:21.353" v="1475" actId="20577"/>
          <ac:spMkLst>
            <pc:docMk/>
            <pc:sldMk cId="1012906612" sldId="278"/>
            <ac:spMk id="8" creationId="{F903523A-8B24-4138-B63F-69831DAB7BBB}"/>
          </ac:spMkLst>
        </pc:spChg>
      </pc:sldChg>
      <pc:sldChg chg="modSp mod">
        <pc:chgData name="연범 김" userId="2c14ad1178993272" providerId="LiveId" clId="{3D9E3485-D32D-4CFD-AF48-D104A70D00C1}" dt="2025-05-12T05:38:12.552" v="1514" actId="20577"/>
        <pc:sldMkLst>
          <pc:docMk/>
          <pc:sldMk cId="3267478098" sldId="279"/>
        </pc:sldMkLst>
        <pc:spChg chg="mod">
          <ac:chgData name="연범 김" userId="2c14ad1178993272" providerId="LiveId" clId="{3D9E3485-D32D-4CFD-AF48-D104A70D00C1}" dt="2025-05-12T05:38:12.552" v="1514" actId="20577"/>
          <ac:spMkLst>
            <pc:docMk/>
            <pc:sldMk cId="3267478098" sldId="279"/>
            <ac:spMk id="8" creationId="{F903523A-8B24-4138-B63F-69831DAB7BBB}"/>
          </ac:spMkLst>
        </pc:spChg>
      </pc:sldChg>
      <pc:sldChg chg="modSp mod">
        <pc:chgData name="연범 김" userId="2c14ad1178993272" providerId="LiveId" clId="{3D9E3485-D32D-4CFD-AF48-D104A70D00C1}" dt="2025-05-12T05:35:08.185" v="1351" actId="20577"/>
        <pc:sldMkLst>
          <pc:docMk/>
          <pc:sldMk cId="1894468651" sldId="282"/>
        </pc:sldMkLst>
        <pc:spChg chg="mod">
          <ac:chgData name="연범 김" userId="2c14ad1178993272" providerId="LiveId" clId="{3D9E3485-D32D-4CFD-AF48-D104A70D00C1}" dt="2025-05-12T05:35:08.185" v="1351" actId="20577"/>
          <ac:spMkLst>
            <pc:docMk/>
            <pc:sldMk cId="1894468651" sldId="282"/>
            <ac:spMk id="3" creationId="{1CEDD7D4-0894-4EC3-94FA-0FB5C56B63A0}"/>
          </ac:spMkLst>
        </pc:spChg>
      </pc:sldChg>
      <pc:sldChg chg="modSp mod">
        <pc:chgData name="연범 김" userId="2c14ad1178993272" providerId="LiveId" clId="{3D9E3485-D32D-4CFD-AF48-D104A70D00C1}" dt="2025-05-12T05:20:21.789" v="87" actId="20577"/>
        <pc:sldMkLst>
          <pc:docMk/>
          <pc:sldMk cId="222328408" sldId="283"/>
        </pc:sldMkLst>
        <pc:spChg chg="mod">
          <ac:chgData name="연범 김" userId="2c14ad1178993272" providerId="LiveId" clId="{3D9E3485-D32D-4CFD-AF48-D104A70D00C1}" dt="2025-05-12T05:20:21.789" v="87" actId="20577"/>
          <ac:spMkLst>
            <pc:docMk/>
            <pc:sldMk cId="222328408" sldId="283"/>
            <ac:spMk id="3" creationId="{1CEDD7D4-0894-4EC3-94FA-0FB5C56B63A0}"/>
          </ac:spMkLst>
        </pc:spChg>
      </pc:sldChg>
      <pc:sldChg chg="delSp modSp add mod">
        <pc:chgData name="연범 김" userId="2c14ad1178993272" providerId="LiveId" clId="{3D9E3485-D32D-4CFD-AF48-D104A70D00C1}" dt="2025-05-12T05:33:17.375" v="1314" actId="20577"/>
        <pc:sldMkLst>
          <pc:docMk/>
          <pc:sldMk cId="2740094926" sldId="284"/>
        </pc:sldMkLst>
        <pc:spChg chg="mod">
          <ac:chgData name="연범 김" userId="2c14ad1178993272" providerId="LiveId" clId="{3D9E3485-D32D-4CFD-AF48-D104A70D00C1}" dt="2025-05-12T05:33:17.375" v="1314" actId="20577"/>
          <ac:spMkLst>
            <pc:docMk/>
            <pc:sldMk cId="2740094926" sldId="284"/>
            <ac:spMk id="3" creationId="{1CEDD7D4-0894-4EC3-94FA-0FB5C56B63A0}"/>
          </ac:spMkLst>
        </pc:spChg>
        <pc:spChg chg="mod">
          <ac:chgData name="연범 김" userId="2c14ad1178993272" providerId="LiveId" clId="{3D9E3485-D32D-4CFD-AF48-D104A70D00C1}" dt="2025-05-12T05:21:11.221" v="115" actId="20577"/>
          <ac:spMkLst>
            <pc:docMk/>
            <pc:sldMk cId="2740094926" sldId="284"/>
            <ac:spMk id="6" creationId="{82CED75C-FAB0-016C-7FB7-DDA6BB9F5BAE}"/>
          </ac:spMkLst>
        </pc:spChg>
      </pc:sldChg>
      <pc:sldChg chg="modNotesTx">
        <pc:chgData name="연범 김" userId="2c14ad1178993272" providerId="LiveId" clId="{3D9E3485-D32D-4CFD-AF48-D104A70D00C1}" dt="2025-05-14T09:41:02.250" v="1545" actId="20577"/>
        <pc:sldMkLst>
          <pc:docMk/>
          <pc:sldMk cId="211815015" sldId="287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0F5B0A-8ACF-41E3-ABFD-B4026DAC7C41}" type="datetimeFigureOut">
              <a:rPr lang="ko-KR" altLang="en-US" smtClean="0"/>
              <a:pPr/>
              <a:t>2025-05-14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429B75-94D8-411A-B018-80ED39E17D8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61204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429B75-94D8-411A-B018-80ED39E17D8F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4053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트랜스포머 모델이 가지는</a:t>
            </a:r>
            <a:r>
              <a:rPr lang="en-US" altLang="ko-KR" dirty="0"/>
              <a:t>, RNN</a:t>
            </a:r>
            <a:r>
              <a:rPr lang="ko-KR" altLang="en-US" dirty="0"/>
              <a:t>과 </a:t>
            </a:r>
            <a:r>
              <a:rPr lang="en-US" altLang="ko-KR" dirty="0"/>
              <a:t>LSTM</a:t>
            </a:r>
            <a:r>
              <a:rPr lang="ko-KR" altLang="en-US" dirty="0"/>
              <a:t>에 비한 장점은 다음과 같습니다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429B75-94D8-411A-B018-80ED39E17D8F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37930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최종적으로 저희가 구현한 모델의 입력으로는</a:t>
            </a:r>
            <a:r>
              <a:rPr lang="en-US" altLang="ko-KR" dirty="0"/>
              <a:t>, … </a:t>
            </a:r>
            <a:r>
              <a:rPr lang="ko-KR" altLang="en-US" dirty="0"/>
              <a:t>여기서 목적지 위치와 현재 위치간 거리는 단순히 </a:t>
            </a:r>
            <a:r>
              <a:rPr lang="ko-KR" altLang="en-US" dirty="0" err="1"/>
              <a:t>유클리디안</a:t>
            </a:r>
            <a:r>
              <a:rPr lang="ko-KR" altLang="en-US" dirty="0"/>
              <a:t> 거리 공식을 활용했습니다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429B75-94D8-411A-B018-80ED39E17D8F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48707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… </a:t>
            </a:r>
            <a:r>
              <a:rPr lang="ko-KR" altLang="en-US" dirty="0"/>
              <a:t>이후에는 자가회귀 방식을 활용해 도착지 부근의 위도</a:t>
            </a:r>
            <a:r>
              <a:rPr lang="en-US" altLang="ko-KR" dirty="0"/>
              <a:t>/</a:t>
            </a:r>
            <a:r>
              <a:rPr lang="ko-KR" altLang="en-US" dirty="0"/>
              <a:t>경도를 예측할 때까지 반복합니다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429B75-94D8-411A-B018-80ED39E17D8F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23504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학습과정에서 사용한 </a:t>
            </a:r>
            <a:r>
              <a:rPr lang="en-US" altLang="ko-KR" dirty="0"/>
              <a:t>loss function</a:t>
            </a:r>
            <a:r>
              <a:rPr lang="ko-KR" altLang="en-US" dirty="0"/>
              <a:t>은 다음과 같습니다</a:t>
            </a:r>
            <a:r>
              <a:rPr lang="en-US" altLang="ko-KR" dirty="0"/>
              <a:t>. </a:t>
            </a:r>
            <a:r>
              <a:rPr lang="en-US" altLang="ko-KR" dirty="0" err="1"/>
              <a:t>Loc_loss</a:t>
            </a:r>
            <a:r>
              <a:rPr lang="ko-KR" altLang="en-US" dirty="0"/>
              <a:t>는</a:t>
            </a:r>
            <a:r>
              <a:rPr lang="en-US" altLang="ko-KR" dirty="0"/>
              <a:t> </a:t>
            </a:r>
            <a:r>
              <a:rPr lang="ko-KR" altLang="en-US" dirty="0" err="1"/>
              <a:t>예측값과</a:t>
            </a:r>
            <a:r>
              <a:rPr lang="ko-KR" altLang="en-US" dirty="0"/>
              <a:t> </a:t>
            </a:r>
            <a:r>
              <a:rPr lang="ko-KR" altLang="en-US" dirty="0" err="1"/>
              <a:t>정답값</a:t>
            </a:r>
            <a:r>
              <a:rPr lang="ko-KR" altLang="en-US" dirty="0"/>
              <a:t> 간의 위도 경도 </a:t>
            </a:r>
            <a:r>
              <a:rPr lang="en-US" altLang="ko-KR" dirty="0" err="1"/>
              <a:t>mse</a:t>
            </a:r>
            <a:r>
              <a:rPr lang="en-US" altLang="ko-KR" dirty="0"/>
              <a:t> </a:t>
            </a:r>
            <a:r>
              <a:rPr lang="ko-KR" altLang="en-US" dirty="0"/>
              <a:t>오차를 의미하고</a:t>
            </a:r>
            <a:r>
              <a:rPr lang="en-US" altLang="ko-KR" dirty="0"/>
              <a:t>, </a:t>
            </a:r>
            <a:r>
              <a:rPr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429B75-94D8-411A-B018-80ED39E17D8F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40301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학습한 모델로 자가회귀 테스트 진행 결과</a:t>
            </a:r>
            <a:r>
              <a:rPr lang="en-US" altLang="ko-KR" dirty="0"/>
              <a:t>, 485</a:t>
            </a:r>
            <a:r>
              <a:rPr lang="ko-KR" altLang="en-US" dirty="0"/>
              <a:t> </a:t>
            </a:r>
            <a:r>
              <a:rPr lang="en-US" altLang="ko-KR" dirty="0"/>
              <a:t>epoch</a:t>
            </a:r>
            <a:r>
              <a:rPr lang="ko-KR" altLang="en-US" dirty="0"/>
              <a:t> 만에 인천항 부근에서 </a:t>
            </a:r>
            <a:r>
              <a:rPr lang="ko-KR" altLang="en-US" dirty="0" err="1"/>
              <a:t>제주항</a:t>
            </a:r>
            <a:r>
              <a:rPr lang="ko-KR" altLang="en-US" dirty="0"/>
              <a:t> 부근까지 도착하는 경로를 생성했습니다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429B75-94D8-411A-B018-80ED39E17D8F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95067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41A38E-4D5E-D314-891F-64471AD61A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852032B-9CF6-19AF-2257-4C85D6CD58A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8BBA2A3-0CAD-AFF2-9B89-F4E92D7548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5F6EB6B-F377-1930-C56A-11CA4959EC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429B75-94D8-411A-B018-80ED39E17D8F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23311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429B75-94D8-411A-B018-80ED39E17D8F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93285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EDA</a:t>
            </a:r>
            <a:r>
              <a:rPr lang="ko-KR" altLang="en-US" dirty="0"/>
              <a:t>는 </a:t>
            </a:r>
            <a:r>
              <a:rPr lang="en-US" altLang="ko-KR" dirty="0"/>
              <a:t>AIS </a:t>
            </a:r>
            <a:r>
              <a:rPr lang="ko-KR" altLang="en-US" dirty="0"/>
              <a:t>빅데이터의 데이터 스키마와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429B75-94D8-411A-B018-80ED39E17D8F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00010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메타 데이터를 파악하고</a:t>
            </a:r>
            <a:r>
              <a:rPr lang="en-US" altLang="ko-KR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429B75-94D8-411A-B018-80ED39E17D8F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92734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값들의 이상치 파악 및 선박들의 이동 경로 시각화를 진행했습니다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429B75-94D8-411A-B018-80ED39E17D8F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45507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결론은 다음과 같습니다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429B75-94D8-411A-B018-80ED39E17D8F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95692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모델의 입력 데이터는 다음과 같은 데이터 </a:t>
            </a:r>
            <a:r>
              <a:rPr lang="ko-KR" altLang="en-US" dirty="0" err="1"/>
              <a:t>전처리</a:t>
            </a:r>
            <a:r>
              <a:rPr lang="ko-KR" altLang="en-US" dirty="0"/>
              <a:t> 과정을 거쳤습니다</a:t>
            </a:r>
            <a:r>
              <a:rPr lang="en-US" altLang="ko-KR" dirty="0"/>
              <a:t>. </a:t>
            </a:r>
            <a:r>
              <a:rPr lang="ko-KR" altLang="en-US" dirty="0"/>
              <a:t>우선</a:t>
            </a:r>
            <a:r>
              <a:rPr lang="en-US" altLang="ko-KR" dirty="0"/>
              <a:t>,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429B75-94D8-411A-B018-80ED39E17D8F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2054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예측 모델 설계는 다음과 같이 진행했습니다</a:t>
            </a:r>
            <a:r>
              <a:rPr lang="en-US" altLang="ko-KR" dirty="0"/>
              <a:t>. </a:t>
            </a:r>
            <a:r>
              <a:rPr lang="ko-KR" altLang="en-US" dirty="0"/>
              <a:t>모델은</a:t>
            </a:r>
            <a:r>
              <a:rPr lang="en-US" altLang="ko-KR" dirty="0"/>
              <a:t>, </a:t>
            </a:r>
            <a:r>
              <a:rPr lang="ko-KR" altLang="en-US" dirty="0"/>
              <a:t>인코더</a:t>
            </a:r>
            <a:r>
              <a:rPr lang="en-US" altLang="ko-KR" dirty="0"/>
              <a:t>-</a:t>
            </a:r>
            <a:r>
              <a:rPr lang="ko-KR" altLang="en-US" dirty="0" err="1"/>
              <a:t>디코더</a:t>
            </a:r>
            <a:r>
              <a:rPr lang="ko-KR" altLang="en-US" dirty="0"/>
              <a:t> 구조로 설계된 트랜스포머 모델을 사용했습니다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429B75-94D8-411A-B018-80ED39E17D8F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38019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여기서 멀티 헤드 </a:t>
            </a:r>
            <a:r>
              <a:rPr lang="ko-KR" altLang="en-US" dirty="0" err="1"/>
              <a:t>어텐션은</a:t>
            </a:r>
            <a:r>
              <a:rPr lang="ko-KR" altLang="en-US" dirty="0"/>
              <a:t> </a:t>
            </a:r>
            <a:r>
              <a:rPr lang="ko-KR" altLang="en-US" dirty="0" err="1"/>
              <a:t>어텐션은</a:t>
            </a:r>
            <a:r>
              <a:rPr lang="ko-KR" altLang="en-US" dirty="0"/>
              <a:t> </a:t>
            </a:r>
            <a:r>
              <a:rPr lang="ko-KR" altLang="en-US" dirty="0" err="1"/>
              <a:t>어텐션</a:t>
            </a:r>
            <a:r>
              <a:rPr lang="ko-KR" altLang="en-US" dirty="0"/>
              <a:t> 연산을 병렬적으로 수행함으로써</a:t>
            </a:r>
            <a:r>
              <a:rPr lang="en-US" altLang="ko-KR" dirty="0"/>
              <a:t> </a:t>
            </a:r>
            <a:r>
              <a:rPr lang="ko-KR" altLang="en-US" dirty="0"/>
              <a:t>다양한 서브공간에서 정보를 학습할 수 있도록 합니다</a:t>
            </a:r>
            <a:r>
              <a:rPr lang="en-US" altLang="ko-KR" dirty="0"/>
              <a:t>. </a:t>
            </a:r>
            <a:r>
              <a:rPr lang="ko-KR" altLang="en-US" dirty="0"/>
              <a:t>각 입력 간의 중요도는 내적과 </a:t>
            </a:r>
            <a:r>
              <a:rPr lang="ko-KR" altLang="en-US" dirty="0" err="1"/>
              <a:t>소프트맥스를</a:t>
            </a:r>
            <a:r>
              <a:rPr lang="ko-KR" altLang="en-US" dirty="0"/>
              <a:t> 통해 계산되며</a:t>
            </a:r>
            <a:r>
              <a:rPr lang="en-US" altLang="ko-KR" dirty="0"/>
              <a:t>, </a:t>
            </a:r>
            <a:r>
              <a:rPr lang="ko-KR" altLang="en-US" dirty="0"/>
              <a:t>이를 바탕으로 </a:t>
            </a:r>
            <a:r>
              <a:rPr lang="ko-KR" altLang="en-US" dirty="0" err="1"/>
              <a:t>가중합된</a:t>
            </a:r>
            <a:r>
              <a:rPr lang="ko-KR" altLang="en-US" dirty="0"/>
              <a:t> </a:t>
            </a:r>
            <a:r>
              <a:rPr lang="ko-KR" altLang="en-US" dirty="0" err="1"/>
              <a:t>어텐션</a:t>
            </a:r>
            <a:r>
              <a:rPr lang="ko-KR" altLang="en-US" dirty="0"/>
              <a:t> 결과가 산출됩니다</a:t>
            </a:r>
            <a:r>
              <a:rPr lang="en-US" altLang="ko-KR" dirty="0"/>
              <a:t>. </a:t>
            </a:r>
            <a:r>
              <a:rPr lang="ko-KR" altLang="en-US" dirty="0"/>
              <a:t>이러한 병렬적 구조 덕분에 멀티 헤드 </a:t>
            </a:r>
            <a:r>
              <a:rPr lang="ko-KR" altLang="en-US" dirty="0" err="1"/>
              <a:t>어텐션은</a:t>
            </a:r>
            <a:r>
              <a:rPr lang="ko-KR" altLang="en-US" dirty="0"/>
              <a:t> 장기 의존성 학습에 유리한 특성을 가집니다</a:t>
            </a:r>
            <a:r>
              <a:rPr lang="en-US" altLang="ko-KR" dirty="0"/>
              <a:t>. </a:t>
            </a:r>
            <a:r>
              <a:rPr lang="ko-KR" altLang="en-US" dirty="0"/>
              <a:t>또한</a:t>
            </a:r>
            <a:r>
              <a:rPr lang="en-US" altLang="ko-KR" dirty="0"/>
              <a:t>, </a:t>
            </a:r>
            <a:r>
              <a:rPr lang="ko-KR" altLang="en-US" dirty="0" err="1"/>
              <a:t>포지셔널</a:t>
            </a:r>
            <a:r>
              <a:rPr lang="ko-KR" altLang="en-US" dirty="0"/>
              <a:t> 인코딩을 통해 위치 정보를 입력 데이터에 주입하여 트랜스포머 모델이 순차적인 구조를 가지지 않음에도 불구하고 각 데이터의 위치 정보를 고려할 수 있게 됩니다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429B75-94D8-411A-B018-80ED39E17D8F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97844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CD9AA-2407-4401-B5EF-42D0AF77843D}" type="datetimeFigureOut">
              <a:rPr lang="ko-KR" altLang="en-US" smtClean="0"/>
              <a:pPr/>
              <a:t>2025-05-14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FDAEF-4799-4E90-85F8-1A3504A4DAAB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34205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CD9AA-2407-4401-B5EF-42D0AF77843D}" type="datetimeFigureOut">
              <a:rPr lang="ko-KR" altLang="en-US" smtClean="0"/>
              <a:pPr/>
              <a:t>2025-05-14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FDAEF-4799-4E90-85F8-1A3504A4DAA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78639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CD9AA-2407-4401-B5EF-42D0AF77843D}" type="datetimeFigureOut">
              <a:rPr lang="ko-KR" altLang="en-US" smtClean="0"/>
              <a:pPr/>
              <a:t>2025-05-14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FDAEF-4799-4E90-85F8-1A3504A4DAA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90302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CD9AA-2407-4401-B5EF-42D0AF77843D}" type="datetimeFigureOut">
              <a:rPr lang="ko-KR" altLang="en-US" smtClean="0"/>
              <a:pPr/>
              <a:t>2025-05-14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FDAEF-4799-4E90-85F8-1A3504A4DAA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832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CD9AA-2407-4401-B5EF-42D0AF77843D}" type="datetimeFigureOut">
              <a:rPr lang="ko-KR" altLang="en-US" smtClean="0"/>
              <a:pPr/>
              <a:t>2025-05-14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FDAEF-4799-4E90-85F8-1A3504A4DAAB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26976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59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CD9AA-2407-4401-B5EF-42D0AF77843D}" type="datetimeFigureOut">
              <a:rPr lang="ko-KR" altLang="en-US" smtClean="0"/>
              <a:pPr/>
              <a:t>2025-05-14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FDAEF-4799-4E90-85F8-1A3504A4DAA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27290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28676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CD9AA-2407-4401-B5EF-42D0AF77843D}" type="datetimeFigureOut">
              <a:rPr lang="ko-KR" altLang="en-US" smtClean="0"/>
              <a:pPr/>
              <a:t>2025-05-14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FDAEF-4799-4E90-85F8-1A3504A4DAA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1426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CD9AA-2407-4401-B5EF-42D0AF77843D}" type="datetimeFigureOut">
              <a:rPr lang="ko-KR" altLang="en-US" smtClean="0"/>
              <a:pPr/>
              <a:t>2025-05-14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FDAEF-4799-4E90-85F8-1A3504A4DAA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80155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CD9AA-2407-4401-B5EF-42D0AF77843D}" type="datetimeFigureOut">
              <a:rPr lang="ko-KR" altLang="en-US" smtClean="0"/>
              <a:pPr/>
              <a:t>2025-05-14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FDAEF-4799-4E90-85F8-1A3504A4DAA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65882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C1BCD9AA-2407-4401-B5EF-42D0AF77843D}" type="datetimeFigureOut">
              <a:rPr lang="ko-KR" altLang="en-US" smtClean="0"/>
              <a:pPr/>
              <a:t>2025-05-14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B8FDAEF-4799-4E90-85F8-1A3504A4DAA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52514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CD9AA-2407-4401-B5EF-42D0AF77843D}" type="datetimeFigureOut">
              <a:rPr lang="ko-KR" altLang="en-US" smtClean="0"/>
              <a:pPr/>
              <a:t>2025-05-14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FDAEF-4799-4E90-85F8-1A3504A4DAA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91234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C1BCD9AA-2407-4401-B5EF-42D0AF77843D}" type="datetimeFigureOut">
              <a:rPr lang="ko-KR" altLang="en-US" smtClean="0"/>
              <a:pPr/>
              <a:t>2025-05-14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AB8FDAEF-4799-4E90-85F8-1A3504A4DAAB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12990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4" r:id="rId1"/>
    <p:sldLayoutId id="2147483835" r:id="rId2"/>
    <p:sldLayoutId id="2147483836" r:id="rId3"/>
    <p:sldLayoutId id="2147483837" r:id="rId4"/>
    <p:sldLayoutId id="2147483838" r:id="rId5"/>
    <p:sldLayoutId id="2147483839" r:id="rId6"/>
    <p:sldLayoutId id="2147483840" r:id="rId7"/>
    <p:sldLayoutId id="2147483841" r:id="rId8"/>
    <p:sldLayoutId id="2147483842" r:id="rId9"/>
    <p:sldLayoutId id="2147483843" r:id="rId10"/>
    <p:sldLayoutId id="2147483844" r:id="rId11"/>
  </p:sldLayoutIdLst>
  <p:txStyles>
    <p:titleStyle>
      <a:lvl1pPr algn="l" defTabSz="914400" rtl="0" eaLnBrk="1" latinLnBrk="1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1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27EEE0-6E3D-4255-91D0-143F2F9BFF5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ko-KR" altLang="en-US" b="1" dirty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졸업프로젝트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47A2C25-B9AA-4026-9202-3B06565719D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47500" lnSpcReduction="20000"/>
          </a:bodyPr>
          <a:lstStyle/>
          <a:p>
            <a:pPr algn="r"/>
            <a:endParaRPr lang="en-US" altLang="ko-KR" dirty="0"/>
          </a:p>
          <a:p>
            <a:pPr algn="r"/>
            <a:endParaRPr lang="en-US" altLang="ko-KR" dirty="0"/>
          </a:p>
          <a:p>
            <a:pPr algn="r"/>
            <a:endParaRPr lang="en-US" altLang="ko-KR" dirty="0"/>
          </a:p>
          <a:p>
            <a:pPr algn="r"/>
            <a:r>
              <a:rPr lang="ko-KR" altLang="en-US" sz="3200" dirty="0">
                <a:latin typeface="Paperlogy 5 Medium" pitchFamily="2" charset="-127"/>
                <a:ea typeface="Paperlogy 5 Medium" pitchFamily="2" charset="-127"/>
              </a:rPr>
              <a:t>김연범</a:t>
            </a:r>
            <a:r>
              <a:rPr lang="en-US" altLang="ko-KR" sz="3200" dirty="0">
                <a:latin typeface="Paperlogy 5 Medium" pitchFamily="2" charset="-127"/>
                <a:ea typeface="Paperlogy 5 Medium" pitchFamily="2" charset="-127"/>
              </a:rPr>
              <a:t>, </a:t>
            </a:r>
            <a:r>
              <a:rPr lang="ko-KR" altLang="en-US" sz="3200" dirty="0">
                <a:latin typeface="Paperlogy 5 Medium" pitchFamily="2" charset="-127"/>
                <a:ea typeface="Paperlogy 5 Medium" pitchFamily="2" charset="-127"/>
              </a:rPr>
              <a:t>이한을</a:t>
            </a:r>
            <a:r>
              <a:rPr lang="en-US" altLang="ko-KR" sz="3200" dirty="0">
                <a:latin typeface="Paperlogy 5 Medium" pitchFamily="2" charset="-127"/>
                <a:ea typeface="Paperlogy 5 Medium" pitchFamily="2" charset="-127"/>
              </a:rPr>
              <a:t>, </a:t>
            </a:r>
            <a:r>
              <a:rPr lang="ko-KR" altLang="en-US" sz="3200" dirty="0">
                <a:latin typeface="Paperlogy 5 Medium" pitchFamily="2" charset="-127"/>
                <a:ea typeface="Paperlogy 5 Medium" pitchFamily="2" charset="-127"/>
              </a:rPr>
              <a:t>이동원</a:t>
            </a:r>
            <a:endParaRPr lang="en-US" altLang="ko-KR" sz="3200" dirty="0">
              <a:latin typeface="Paperlogy 5 Medium" pitchFamily="2" charset="-127"/>
              <a:ea typeface="Paperlogy 5 Medium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0B3E19-0C86-431D-1A66-EC30398DDF69}"/>
              </a:ext>
            </a:extLst>
          </p:cNvPr>
          <p:cNvSpPr txBox="1"/>
          <p:nvPr/>
        </p:nvSpPr>
        <p:spPr>
          <a:xfrm>
            <a:off x="949234" y="2069277"/>
            <a:ext cx="102935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700" b="1" dirty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해상교통 빅데이터 분석 및 </a:t>
            </a:r>
            <a:endParaRPr kumimoji="1" lang="en-US" altLang="ko-KR" sz="2700" b="1" dirty="0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  <a:p>
            <a:pPr algn="ctr"/>
            <a:r>
              <a:rPr kumimoji="1" lang="ko-KR" altLang="en-US" sz="2700" b="1" dirty="0" err="1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머신러닝을</a:t>
            </a:r>
            <a:r>
              <a:rPr kumimoji="1" lang="ko-KR" altLang="en-US" sz="2700" b="1" dirty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 활용한 선박 이동 예측 모델 개발</a:t>
            </a:r>
          </a:p>
        </p:txBody>
      </p:sp>
    </p:spTree>
    <p:extLst>
      <p:ext uri="{BB962C8B-B14F-4D97-AF65-F5344CB8AC3E}">
        <p14:creationId xmlns:p14="http://schemas.microsoft.com/office/powerpoint/2010/main" val="30695009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82CED75C-FAB0-016C-7FB7-DDA6BB9F5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ko-KR" altLang="en-US" b="1" dirty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예측 모델 설계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CEDD7D4-0894-4EC3-94FA-0FB5C56B63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3360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ko-KR" altLang="en-US" dirty="0"/>
              <a:t>트랜스포머 모델 사용</a:t>
            </a:r>
            <a:endParaRPr lang="en-US" altLang="ko-KR" dirty="0"/>
          </a:p>
          <a:p>
            <a:pPr marL="749808" lvl="1" indent="-457200">
              <a:buFont typeface="Arial" panose="020B0604020202020204" pitchFamily="34" charset="0"/>
              <a:buChar char="•"/>
            </a:pPr>
            <a:r>
              <a:rPr lang="ko-KR" altLang="en-US" dirty="0"/>
              <a:t>시계열 데이터를 효과적으로 처리하기 위해 인코더</a:t>
            </a:r>
            <a:r>
              <a:rPr lang="en-US" altLang="ko-KR" dirty="0"/>
              <a:t>-</a:t>
            </a:r>
            <a:r>
              <a:rPr lang="ko-KR" altLang="en-US" dirty="0" err="1"/>
              <a:t>디코더</a:t>
            </a:r>
            <a:r>
              <a:rPr lang="ko-KR" altLang="en-US" dirty="0"/>
              <a:t> 구조 설계</a:t>
            </a:r>
            <a:endParaRPr lang="en-US" altLang="ko-KR" dirty="0"/>
          </a:p>
          <a:p>
            <a:pPr marL="457200" indent="-457200">
              <a:buFont typeface="+mj-lt"/>
              <a:buAutoNum type="arabicPeriod"/>
            </a:pPr>
            <a:r>
              <a:rPr lang="ko-KR" altLang="en-US" dirty="0"/>
              <a:t>인코더</a:t>
            </a:r>
            <a:r>
              <a:rPr lang="en-US" altLang="ko-KR" dirty="0"/>
              <a:t>: </a:t>
            </a:r>
            <a:r>
              <a:rPr lang="ko-KR" altLang="en-US" dirty="0"/>
              <a:t>전형적인 트랜스포머 구조</a:t>
            </a:r>
            <a:endParaRPr lang="en-US" altLang="ko-KR" dirty="0"/>
          </a:p>
          <a:p>
            <a:pPr marL="749808" lvl="1" indent="-457200">
              <a:buFont typeface="Arial" panose="020B0604020202020204" pitchFamily="34" charset="0"/>
              <a:buChar char="•"/>
            </a:pPr>
            <a:r>
              <a:rPr lang="ko-KR" altLang="en-US" dirty="0"/>
              <a:t>입력</a:t>
            </a:r>
            <a:r>
              <a:rPr lang="en-US" altLang="ko-KR" dirty="0"/>
              <a:t>: </a:t>
            </a:r>
            <a:r>
              <a:rPr lang="ko-KR" altLang="en-US" dirty="0"/>
              <a:t>과거 데이터 </a:t>
            </a:r>
            <a:r>
              <a:rPr lang="en-US" altLang="ko-KR" dirty="0"/>
              <a:t>+ Positional Encoding(</a:t>
            </a:r>
            <a:r>
              <a:rPr lang="ko-KR" altLang="en-US" dirty="0"/>
              <a:t>순서 정보 주입</a:t>
            </a:r>
            <a:r>
              <a:rPr lang="en-US" altLang="ko-KR" dirty="0"/>
              <a:t>)</a:t>
            </a:r>
          </a:p>
          <a:p>
            <a:pPr marL="749808" lvl="1" indent="-457200">
              <a:buFont typeface="Arial" panose="020B0604020202020204" pitchFamily="34" charset="0"/>
              <a:buChar char="•"/>
            </a:pPr>
            <a:r>
              <a:rPr lang="ko-KR" altLang="en-US" dirty="0"/>
              <a:t>구조</a:t>
            </a:r>
            <a:r>
              <a:rPr lang="en-US" altLang="ko-KR" dirty="0"/>
              <a:t>: Multi-Head Attention + FNN</a:t>
            </a:r>
          </a:p>
          <a:p>
            <a:pPr marL="749808" lvl="1" indent="-457200">
              <a:buFont typeface="Arial" panose="020B0604020202020204" pitchFamily="34" charset="0"/>
              <a:buChar char="•"/>
            </a:pPr>
            <a:r>
              <a:rPr lang="ko-KR" altLang="en-US" dirty="0"/>
              <a:t>출력</a:t>
            </a:r>
            <a:r>
              <a:rPr lang="en-US" altLang="ko-KR" dirty="0"/>
              <a:t>: Context Vector</a:t>
            </a:r>
          </a:p>
          <a:p>
            <a:pPr marL="457200" indent="-457200">
              <a:buFont typeface="+mj-lt"/>
              <a:buAutoNum type="arabicPeriod"/>
            </a:pPr>
            <a:r>
              <a:rPr lang="ko-KR" altLang="en-US" dirty="0" err="1"/>
              <a:t>디코더</a:t>
            </a:r>
            <a:r>
              <a:rPr lang="en-US" altLang="ko-KR" dirty="0"/>
              <a:t>: </a:t>
            </a:r>
            <a:r>
              <a:rPr lang="ko-KR" altLang="en-US" dirty="0"/>
              <a:t>단순한 심층 신경망 구조</a:t>
            </a:r>
            <a:endParaRPr lang="en-US" altLang="ko-KR" dirty="0"/>
          </a:p>
          <a:p>
            <a:pPr marL="749808" lvl="1" indent="-457200">
              <a:buFont typeface="Arial" panose="020B0604020202020204" pitchFamily="34" charset="0"/>
              <a:buChar char="•"/>
            </a:pPr>
            <a:r>
              <a:rPr lang="ko-KR" altLang="en-US" dirty="0"/>
              <a:t>입력</a:t>
            </a:r>
            <a:r>
              <a:rPr lang="en-US" altLang="ko-KR" dirty="0"/>
              <a:t>: Context Vector</a:t>
            </a:r>
          </a:p>
          <a:p>
            <a:pPr marL="749808" lvl="1" indent="-457200">
              <a:buFont typeface="Arial" panose="020B0604020202020204" pitchFamily="34" charset="0"/>
              <a:buChar char="•"/>
            </a:pPr>
            <a:r>
              <a:rPr lang="ko-KR" altLang="en-US" dirty="0"/>
              <a:t>구조</a:t>
            </a:r>
            <a:r>
              <a:rPr lang="en-US" altLang="ko-KR" dirty="0"/>
              <a:t>: Fully Connected Layers + </a:t>
            </a:r>
            <a:r>
              <a:rPr lang="ko-KR" altLang="en-US" dirty="0"/>
              <a:t>활성화 함수</a:t>
            </a:r>
            <a:r>
              <a:rPr lang="en-US" altLang="ko-KR" dirty="0"/>
              <a:t>(ReLU, GELU)</a:t>
            </a:r>
          </a:p>
          <a:p>
            <a:pPr marL="749808" lvl="1" indent="-457200">
              <a:buFont typeface="Arial" panose="020B0604020202020204" pitchFamily="34" charset="0"/>
              <a:buChar char="•"/>
            </a:pPr>
            <a:r>
              <a:rPr lang="ko-KR" altLang="en-US" dirty="0"/>
              <a:t>출력</a:t>
            </a:r>
            <a:r>
              <a:rPr lang="en-US" altLang="ko-KR" dirty="0"/>
              <a:t>: </a:t>
            </a:r>
            <a:r>
              <a:rPr lang="ko-KR" altLang="en-US" dirty="0"/>
              <a:t>미래 데이터</a:t>
            </a:r>
            <a:r>
              <a:rPr lang="en-US" altLang="ko-KR" dirty="0"/>
              <a:t>(</a:t>
            </a:r>
            <a:r>
              <a:rPr lang="ko-KR" altLang="en-US" dirty="0"/>
              <a:t>예측 경로</a:t>
            </a:r>
            <a:r>
              <a:rPr lang="en-US" altLang="ko-K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7400949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82CED75C-FAB0-016C-7FB7-DDA6BB9F5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ko-KR" altLang="en-US" b="1" dirty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예측 모델 설계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CEDD7D4-0894-4EC3-94FA-0FB5C56B63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3360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altLang="ko-KR" dirty="0"/>
              <a:t>Multi-Head Attention: Attention</a:t>
            </a:r>
            <a:r>
              <a:rPr lang="ko-KR" altLang="en-US" dirty="0"/>
              <a:t>을 여러 개 병렬적으로 수행하여 다양한 서브공간에서 정보를 학습할 수 있도록 함 </a:t>
            </a:r>
            <a:r>
              <a:rPr lang="en-US" altLang="ko-KR" dirty="0"/>
              <a:t>-&gt; Long-Term</a:t>
            </a:r>
            <a:r>
              <a:rPr lang="ko-KR" altLang="en-US" dirty="0"/>
              <a:t> </a:t>
            </a:r>
            <a:r>
              <a:rPr lang="en-US" altLang="ko-KR" dirty="0"/>
              <a:t>Dependency</a:t>
            </a:r>
            <a:r>
              <a:rPr lang="ko-KR" altLang="en-US" dirty="0"/>
              <a:t>에 유리</a:t>
            </a:r>
            <a:endParaRPr lang="en-US" altLang="ko-KR" dirty="0"/>
          </a:p>
          <a:p>
            <a:pPr marL="457200" indent="-457200">
              <a:buFont typeface="+mj-lt"/>
              <a:buAutoNum type="arabicPeriod"/>
            </a:pPr>
            <a:endParaRPr lang="en-US" altLang="ko-KR" dirty="0"/>
          </a:p>
          <a:p>
            <a:pPr marL="457200" indent="-457200">
              <a:buFont typeface="+mj-lt"/>
              <a:buAutoNum type="arabicPeriod"/>
            </a:pPr>
            <a:endParaRPr lang="en-US" altLang="ko-KR" dirty="0"/>
          </a:p>
          <a:p>
            <a:pPr marL="457200" indent="-457200">
              <a:buFont typeface="+mj-lt"/>
              <a:buAutoNum type="arabicPeriod"/>
            </a:pPr>
            <a:r>
              <a:rPr lang="en-US" altLang="ko-KR" dirty="0"/>
              <a:t>Positional Encoding: </a:t>
            </a:r>
            <a:r>
              <a:rPr lang="ko-KR" altLang="en-US" dirty="0"/>
              <a:t>위치 정보를 정형적인 벡터에 주입</a:t>
            </a:r>
            <a:r>
              <a:rPr lang="en-US" altLang="ko-KR" dirty="0"/>
              <a:t>.</a:t>
            </a:r>
          </a:p>
          <a:p>
            <a:pPr marL="457200" indent="-457200">
              <a:buFont typeface="+mj-lt"/>
              <a:buAutoNum type="arabicPeriod"/>
            </a:pPr>
            <a:endParaRPr lang="en-US" altLang="ko-KR" dirty="0"/>
          </a:p>
          <a:p>
            <a:pPr marL="457200" indent="-457200">
              <a:buFont typeface="+mj-lt"/>
              <a:buAutoNum type="arabicPeriod"/>
            </a:pPr>
            <a:endParaRPr lang="en-US" altLang="ko-KR" dirty="0"/>
          </a:p>
          <a:p>
            <a:pPr marL="457200" indent="-457200">
              <a:buFont typeface="+mj-lt"/>
              <a:buAutoNum type="arabicPeriod"/>
            </a:pPr>
            <a:r>
              <a:rPr lang="en-US" altLang="ko-KR" dirty="0"/>
              <a:t>Attention: Query(</a:t>
            </a:r>
            <a:r>
              <a:rPr lang="ko-KR" altLang="en-US" dirty="0"/>
              <a:t>현재 위치의 벡터</a:t>
            </a:r>
            <a:r>
              <a:rPr lang="en-US" altLang="ko-KR" dirty="0"/>
              <a:t>), Key(</a:t>
            </a:r>
            <a:r>
              <a:rPr lang="ko-KR" altLang="en-US" dirty="0"/>
              <a:t>다른 모든 위치의 벡터</a:t>
            </a:r>
            <a:r>
              <a:rPr lang="en-US" altLang="ko-KR" dirty="0"/>
              <a:t>), Value(Key</a:t>
            </a:r>
            <a:r>
              <a:rPr lang="ko-KR" altLang="en-US" dirty="0"/>
              <a:t>와 대응되는 정보</a:t>
            </a:r>
            <a:r>
              <a:rPr lang="en-US" altLang="ko-KR" dirty="0"/>
              <a:t>)</a:t>
            </a:r>
            <a:r>
              <a:rPr lang="ko-KR" altLang="en-US" dirty="0"/>
              <a:t>로 구성</a:t>
            </a:r>
            <a:r>
              <a:rPr lang="en-US" altLang="ko-KR" dirty="0"/>
              <a:t>. -&gt; </a:t>
            </a:r>
            <a:r>
              <a:rPr lang="ko-KR" altLang="en-US" dirty="0" err="1"/>
              <a:t>입력값들</a:t>
            </a:r>
            <a:r>
              <a:rPr lang="en-US" altLang="ko-KR" dirty="0"/>
              <a:t>(V)</a:t>
            </a:r>
            <a:r>
              <a:rPr lang="ko-KR" altLang="en-US" dirty="0"/>
              <a:t>을 중요도에 따라 </a:t>
            </a:r>
            <a:r>
              <a:rPr lang="ko-KR" altLang="en-US" dirty="0" err="1"/>
              <a:t>가중합한</a:t>
            </a:r>
            <a:r>
              <a:rPr lang="ko-KR" altLang="en-US" dirty="0"/>
              <a:t> 결과</a:t>
            </a:r>
            <a:r>
              <a:rPr lang="en-US" altLang="ko-KR" dirty="0"/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45F4990-D3C1-4619-8B0F-CE96F47AC3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9984" y="4040421"/>
            <a:ext cx="5734050" cy="63817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AE29B96-2383-4B46-97E7-07ADEE3A95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0097" y="5396526"/>
            <a:ext cx="3933825" cy="65722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CA21277-630D-45D8-8AC6-0FAEB2AAAE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26180" y="2423965"/>
            <a:ext cx="4800600" cy="103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0149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82CED75C-FAB0-016C-7FB7-DDA6BB9F5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ko-KR" altLang="en-US" b="1" dirty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트랜스포머 기반 경로 예측 모델 설계</a:t>
            </a:r>
          </a:p>
        </p:txBody>
      </p:sp>
      <p:sp>
        <p:nvSpPr>
          <p:cNvPr id="8" name="내용 개체 틀 3">
            <a:extLst>
              <a:ext uri="{FF2B5EF4-FFF2-40B4-BE49-F238E27FC236}">
                <a16:creationId xmlns:a16="http://schemas.microsoft.com/office/drawing/2014/main" id="{F903523A-8B24-4138-B63F-69831DAB7B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1" y="1845734"/>
            <a:ext cx="7286230" cy="4023360"/>
          </a:xfrm>
        </p:spPr>
        <p:txBody>
          <a:bodyPr/>
          <a:lstStyle/>
          <a:p>
            <a:pPr marL="457200" indent="-457200">
              <a:buAutoNum type="arabicPeriod"/>
            </a:pPr>
            <a:r>
              <a:rPr lang="en-US" altLang="ko-KR" dirty="0"/>
              <a:t>attention mechanism</a:t>
            </a:r>
            <a:r>
              <a:rPr lang="ko-KR" altLang="en-US" dirty="0"/>
              <a:t>을 통해 입력 시퀀스 내 시점 간의 관계를 동시적으로 학습할 수 있고</a:t>
            </a:r>
            <a:r>
              <a:rPr lang="en-US" altLang="ko-KR" dirty="0"/>
              <a:t>, </a:t>
            </a:r>
            <a:r>
              <a:rPr lang="ko-KR" altLang="en-US" dirty="0"/>
              <a:t>장기 의존성 문제 해결에 탁월한 성능을 보임</a:t>
            </a:r>
            <a:r>
              <a:rPr lang="en-US" altLang="ko-KR" dirty="0"/>
              <a:t>.</a:t>
            </a:r>
          </a:p>
          <a:p>
            <a:pPr marL="457200" indent="-457200">
              <a:buAutoNum type="arabicPeriod"/>
            </a:pPr>
            <a:endParaRPr lang="en-US" altLang="ko-KR" dirty="0"/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27A2BC91-3B2E-4DA2-8870-BF34573775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0463308"/>
              </p:ext>
            </p:extLst>
          </p:nvPr>
        </p:nvGraphicFramePr>
        <p:xfrm>
          <a:off x="1564174" y="2953704"/>
          <a:ext cx="6519121" cy="2471734"/>
        </p:xfrm>
        <a:graphic>
          <a:graphicData uri="http://schemas.openxmlformats.org/drawingml/2006/table">
            <a:tbl>
              <a:tblPr/>
              <a:tblGrid>
                <a:gridCol w="3039686">
                  <a:extLst>
                    <a:ext uri="{9D8B030D-6E8A-4147-A177-3AD203B41FA5}">
                      <a16:colId xmlns:a16="http://schemas.microsoft.com/office/drawing/2014/main" val="1809890206"/>
                    </a:ext>
                  </a:extLst>
                </a:gridCol>
                <a:gridCol w="3479435">
                  <a:extLst>
                    <a:ext uri="{9D8B030D-6E8A-4147-A177-3AD203B41FA5}">
                      <a16:colId xmlns:a16="http://schemas.microsoft.com/office/drawing/2014/main" val="3413740294"/>
                    </a:ext>
                  </a:extLst>
                </a:gridCol>
              </a:tblGrid>
              <a:tr h="49654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기존 </a:t>
                      </a: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RNN/LSTM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D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Transformer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D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2857163"/>
                  </a:ext>
                </a:extLst>
              </a:tr>
              <a:tr h="49379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시계열 순차 처리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-&gt;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병렬화 어려움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병렬 연산 가능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-&gt;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추론 속도 빠름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98232642"/>
                  </a:ext>
                </a:extLst>
              </a:tr>
              <a:tr h="49379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장기 의존성 학습이 어려움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Long-range dependency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처리 우수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66701213"/>
                  </a:ext>
                </a:extLst>
              </a:tr>
              <a:tr h="49379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시점별 정보 간 상호작용 제한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모든 시점 간 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attention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계산 가능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4963189"/>
                  </a:ext>
                </a:extLst>
              </a:tr>
              <a:tr h="49379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학습 효율 낮음</a:t>
                      </a: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(</a:t>
                      </a: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vanishing gradient 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등</a:t>
                      </a: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)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안정적인 학습 가능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, large-scale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학습에 유리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22453000"/>
                  </a:ext>
                </a:extLst>
              </a:tr>
            </a:tbl>
          </a:graphicData>
        </a:graphic>
      </p:graphicFrame>
      <p:pic>
        <p:nvPicPr>
          <p:cNvPr id="7" name="Picture 1">
            <a:extLst>
              <a:ext uri="{FF2B5EF4-FFF2-40B4-BE49-F238E27FC236}">
                <a16:creationId xmlns:a16="http://schemas.microsoft.com/office/drawing/2014/main" id="{D612D116-FEBE-4A61-8C25-26222F9AAE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2029" y="1845734"/>
            <a:ext cx="3295459" cy="4229141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6717881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82CED75C-FAB0-016C-7FB7-DDA6BB9F5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ko-KR" altLang="en-US" b="1" dirty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트랜스포머 기반 경로 예측 모델 설계</a:t>
            </a:r>
          </a:p>
        </p:txBody>
      </p:sp>
      <p:sp>
        <p:nvSpPr>
          <p:cNvPr id="8" name="내용 개체 틀 3">
            <a:extLst>
              <a:ext uri="{FF2B5EF4-FFF2-40B4-BE49-F238E27FC236}">
                <a16:creationId xmlns:a16="http://schemas.microsoft.com/office/drawing/2014/main" id="{F903523A-8B24-4138-B63F-69831DAB7B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399" cy="4023360"/>
          </a:xfrm>
        </p:spPr>
        <p:txBody>
          <a:bodyPr/>
          <a:lstStyle/>
          <a:p>
            <a:pPr marL="457200" indent="-457200">
              <a:buFont typeface="+mj-lt"/>
              <a:buAutoNum type="arabicPeriod" startAt="2"/>
            </a:pPr>
            <a:r>
              <a:rPr lang="ko-KR" altLang="en-US" dirty="0"/>
              <a:t>모델의 입력</a:t>
            </a:r>
            <a:r>
              <a:rPr lang="en-US" altLang="ko-KR" dirty="0"/>
              <a:t>:</a:t>
            </a:r>
          </a:p>
          <a:p>
            <a:pPr marL="457200" indent="-457200">
              <a:buFont typeface="+mj-lt"/>
              <a:buAutoNum type="arabicPeriod" startAt="2"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과거 </a:t>
            </a:r>
            <a:r>
              <a:rPr lang="en-US" altLang="ko-KR" dirty="0"/>
              <a:t>10</a:t>
            </a:r>
            <a:r>
              <a:rPr lang="ko-KR" altLang="en-US" dirty="0"/>
              <a:t>분의 시계열 시퀀스</a:t>
            </a:r>
            <a:r>
              <a:rPr lang="en-US" altLang="ko-KR" dirty="0"/>
              <a:t>(</a:t>
            </a:r>
            <a:r>
              <a:rPr lang="ko-KR" altLang="en-US" dirty="0"/>
              <a:t>위도</a:t>
            </a:r>
            <a:r>
              <a:rPr lang="en-US" altLang="ko-KR" dirty="0"/>
              <a:t>, </a:t>
            </a:r>
            <a:r>
              <a:rPr lang="ko-KR" altLang="en-US" dirty="0"/>
              <a:t>경도</a:t>
            </a:r>
            <a:r>
              <a:rPr lang="en-US" altLang="ko-KR" dirty="0"/>
              <a:t>, SOG, COG, </a:t>
            </a:r>
            <a:r>
              <a:rPr lang="ko-KR" altLang="en-US" dirty="0"/>
              <a:t>목적지 위치와 현재 위치간 거리</a:t>
            </a:r>
            <a:r>
              <a:rPr lang="en-US" altLang="ko-KR" dirty="0"/>
              <a:t>)</a:t>
            </a:r>
          </a:p>
          <a:p>
            <a:pPr marL="0" indent="0">
              <a:buNone/>
            </a:pPr>
            <a:r>
              <a:rPr lang="en-US" altLang="ko-KR" dirty="0"/>
              <a:t>Ex) (</a:t>
            </a:r>
            <a:r>
              <a:rPr lang="en-US" altLang="ko-KR" dirty="0" err="1"/>
              <a:t>batch_size</a:t>
            </a:r>
            <a:r>
              <a:rPr lang="en-US" altLang="ko-KR" dirty="0"/>
              <a:t> x 10 x 5)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※ </a:t>
            </a:r>
            <a:r>
              <a:rPr lang="ko-KR" altLang="en-US" dirty="0"/>
              <a:t>목적지 위치와 현재 위치간 거리</a:t>
            </a:r>
            <a:r>
              <a:rPr lang="en-US" altLang="ko-KR" dirty="0"/>
              <a:t>: </a:t>
            </a:r>
            <a:r>
              <a:rPr lang="ko-KR" altLang="en-US" dirty="0" err="1"/>
              <a:t>유클리디안</a:t>
            </a:r>
            <a:r>
              <a:rPr lang="ko-KR" altLang="en-US" dirty="0"/>
              <a:t> 거리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0B5DD76-8AEF-49B4-B1C2-11D59AAE43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6894" y="3857414"/>
            <a:ext cx="3504634" cy="833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9066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82CED75C-FAB0-016C-7FB7-DDA6BB9F5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ko-KR" altLang="en-US" b="1" dirty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트랜스포머 기반 경로 예측 모델 설계</a:t>
            </a:r>
          </a:p>
        </p:txBody>
      </p:sp>
      <p:sp>
        <p:nvSpPr>
          <p:cNvPr id="8" name="내용 개체 틀 3">
            <a:extLst>
              <a:ext uri="{FF2B5EF4-FFF2-40B4-BE49-F238E27FC236}">
                <a16:creationId xmlns:a16="http://schemas.microsoft.com/office/drawing/2014/main" id="{F903523A-8B24-4138-B63F-69831DAB7B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399" cy="4023360"/>
          </a:xfrm>
        </p:spPr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ko-KR" altLang="en-US" dirty="0"/>
              <a:t>모델의 출력</a:t>
            </a:r>
            <a:r>
              <a:rPr lang="en-US" altLang="ko-KR" dirty="0"/>
              <a:t>: </a:t>
            </a:r>
            <a:r>
              <a:rPr lang="ko-KR" altLang="en-US" dirty="0"/>
              <a:t>미래</a:t>
            </a:r>
            <a:r>
              <a:rPr lang="en-US" altLang="ko-KR" dirty="0"/>
              <a:t>(1</a:t>
            </a:r>
            <a:r>
              <a:rPr lang="ko-KR" altLang="en-US" dirty="0"/>
              <a:t>분 이후</a:t>
            </a:r>
            <a:r>
              <a:rPr lang="en-US" altLang="ko-KR" dirty="0"/>
              <a:t>)</a:t>
            </a:r>
            <a:r>
              <a:rPr lang="ko-KR" altLang="en-US" dirty="0"/>
              <a:t>의 선박의 예상 위도</a:t>
            </a:r>
            <a:r>
              <a:rPr lang="en-US" altLang="ko-KR" dirty="0"/>
              <a:t>, </a:t>
            </a:r>
            <a:r>
              <a:rPr lang="ko-KR" altLang="en-US" dirty="0"/>
              <a:t>경도</a:t>
            </a:r>
            <a:r>
              <a:rPr lang="en-US" altLang="ko-KR" dirty="0"/>
              <a:t>, SOG, COG</a:t>
            </a:r>
          </a:p>
          <a:p>
            <a:pPr marL="0" indent="0">
              <a:buNone/>
            </a:pPr>
            <a:r>
              <a:rPr lang="en-US" altLang="ko-KR" dirty="0"/>
              <a:t>Ex) (</a:t>
            </a:r>
            <a:r>
              <a:rPr lang="en-US" altLang="ko-KR" dirty="0" err="1"/>
              <a:t>Batch_size</a:t>
            </a:r>
            <a:r>
              <a:rPr lang="en-US" altLang="ko-KR" dirty="0"/>
              <a:t> x 1 x 4)</a:t>
            </a:r>
          </a:p>
          <a:p>
            <a:pPr marL="0" indent="0">
              <a:buNone/>
            </a:pPr>
            <a:endParaRPr lang="en-US" altLang="ko-KR" dirty="0"/>
          </a:p>
          <a:p>
            <a:pPr marL="457200" indent="-457200">
              <a:buFont typeface="+mj-lt"/>
              <a:buAutoNum type="arabicPeriod" startAt="4"/>
            </a:pPr>
            <a:r>
              <a:rPr lang="ko-KR" altLang="en-US" dirty="0"/>
              <a:t>이후 자가회귀 방식으로 도착지의 위도</a:t>
            </a:r>
            <a:r>
              <a:rPr lang="en-US" altLang="ko-KR" dirty="0"/>
              <a:t>/</a:t>
            </a:r>
            <a:r>
              <a:rPr lang="ko-KR" altLang="en-US" dirty="0"/>
              <a:t>경도 도착까지의 경로 예측 반복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0331E37-915C-472F-803F-DCDF8D58C582}"/>
              </a:ext>
            </a:extLst>
          </p:cNvPr>
          <p:cNvSpPr/>
          <p:nvPr/>
        </p:nvSpPr>
        <p:spPr>
          <a:xfrm>
            <a:off x="1377696" y="4230624"/>
            <a:ext cx="1621536" cy="187756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입력 데이터</a:t>
            </a:r>
            <a:r>
              <a:rPr lang="en-US" altLang="ko-KR" dirty="0">
                <a:solidFill>
                  <a:sysClr val="windowText" lastClr="000000"/>
                </a:solidFill>
              </a:rPr>
              <a:t>:</a:t>
            </a:r>
          </a:p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en-US" altLang="ko-KR" dirty="0">
                <a:solidFill>
                  <a:sysClr val="windowText" lastClr="000000"/>
                </a:solidFill>
              </a:rPr>
              <a:t>10</a:t>
            </a:r>
            <a:r>
              <a:rPr lang="ko-KR" altLang="en-US" dirty="0">
                <a:solidFill>
                  <a:sysClr val="windowText" lastClr="000000"/>
                </a:solidFill>
              </a:rPr>
              <a:t>분</a:t>
            </a:r>
            <a:r>
              <a:rPr lang="en-US" altLang="ko-KR" dirty="0">
                <a:solidFill>
                  <a:sysClr val="windowText" lastClr="000000"/>
                </a:solidFill>
              </a:rPr>
              <a:t>(10</a:t>
            </a:r>
            <a:r>
              <a:rPr lang="ko-KR" altLang="en-US" dirty="0">
                <a:solidFill>
                  <a:sysClr val="windowText" lastClr="000000"/>
                </a:solidFill>
              </a:rPr>
              <a:t>개</a:t>
            </a:r>
            <a:r>
              <a:rPr lang="en-US" altLang="ko-KR" dirty="0">
                <a:solidFill>
                  <a:sysClr val="windowText" lastClr="000000"/>
                </a:solidFill>
              </a:rPr>
              <a:t>)</a:t>
            </a:r>
            <a:r>
              <a:rPr lang="ko-KR" altLang="en-US" dirty="0">
                <a:solidFill>
                  <a:sysClr val="windowText" lastClr="000000"/>
                </a:solidFill>
              </a:rPr>
              <a:t>의 과거 데이터</a:t>
            </a:r>
            <a:endParaRPr lang="en-US" altLang="ko-KR" dirty="0">
              <a:solidFill>
                <a:sysClr val="windowText" lastClr="000000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DB7614D-EB3F-49D2-8001-3704760DD2EE}"/>
              </a:ext>
            </a:extLst>
          </p:cNvPr>
          <p:cNvSpPr/>
          <p:nvPr/>
        </p:nvSpPr>
        <p:spPr>
          <a:xfrm>
            <a:off x="3946345" y="4230624"/>
            <a:ext cx="1621536" cy="187756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출력 데이터</a:t>
            </a:r>
            <a:r>
              <a:rPr lang="en-US" altLang="ko-KR" dirty="0">
                <a:solidFill>
                  <a:sysClr val="windowText" lastClr="000000"/>
                </a:solidFill>
              </a:rPr>
              <a:t>:</a:t>
            </a:r>
          </a:p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en-US" altLang="ko-KR" dirty="0">
                <a:solidFill>
                  <a:sysClr val="windowText" lastClr="000000"/>
                </a:solidFill>
              </a:rPr>
              <a:t>1</a:t>
            </a:r>
            <a:r>
              <a:rPr lang="ko-KR" altLang="en-US" dirty="0">
                <a:solidFill>
                  <a:sysClr val="windowText" lastClr="000000"/>
                </a:solidFill>
              </a:rPr>
              <a:t>분</a:t>
            </a:r>
            <a:r>
              <a:rPr lang="en-US" altLang="ko-KR" dirty="0">
                <a:solidFill>
                  <a:sysClr val="windowText" lastClr="000000"/>
                </a:solidFill>
              </a:rPr>
              <a:t>(1</a:t>
            </a:r>
            <a:r>
              <a:rPr lang="ko-KR" altLang="en-US" dirty="0">
                <a:solidFill>
                  <a:sysClr val="windowText" lastClr="000000"/>
                </a:solidFill>
              </a:rPr>
              <a:t>개</a:t>
            </a:r>
            <a:r>
              <a:rPr lang="en-US" altLang="ko-KR" dirty="0">
                <a:solidFill>
                  <a:sysClr val="windowText" lastClr="000000"/>
                </a:solidFill>
              </a:rPr>
              <a:t>)</a:t>
            </a:r>
            <a:r>
              <a:rPr lang="ko-KR" altLang="en-US" dirty="0">
                <a:solidFill>
                  <a:sysClr val="windowText" lastClr="000000"/>
                </a:solidFill>
              </a:rPr>
              <a:t>의 미래 데이터</a:t>
            </a:r>
            <a:endParaRPr lang="en-US" altLang="ko-KR" dirty="0">
              <a:solidFill>
                <a:sysClr val="windowText" lastClr="000000"/>
              </a:solidFill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698F800E-B562-4AD4-8CB9-3FC6C6CEB103}"/>
              </a:ext>
            </a:extLst>
          </p:cNvPr>
          <p:cNvCxnSpPr>
            <a:stCxn id="4" idx="3"/>
            <a:endCxn id="7" idx="1"/>
          </p:cNvCxnSpPr>
          <p:nvPr/>
        </p:nvCxnSpPr>
        <p:spPr>
          <a:xfrm>
            <a:off x="2999232" y="5169408"/>
            <a:ext cx="9471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DDAA6F2-93F0-4D9C-9B9F-B06AF6F8CF21}"/>
              </a:ext>
            </a:extLst>
          </p:cNvPr>
          <p:cNvSpPr/>
          <p:nvPr/>
        </p:nvSpPr>
        <p:spPr>
          <a:xfrm>
            <a:off x="6514994" y="4229270"/>
            <a:ext cx="1621536" cy="187756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자가회귀</a:t>
            </a:r>
            <a:r>
              <a:rPr lang="en-US" altLang="ko-KR" dirty="0">
                <a:solidFill>
                  <a:sysClr val="windowText" lastClr="000000"/>
                </a:solidFill>
              </a:rPr>
              <a:t>:</a:t>
            </a:r>
          </a:p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새로운 입력 데이터 구성 </a:t>
            </a:r>
            <a:endParaRPr lang="en-US" altLang="ko-KR" dirty="0">
              <a:solidFill>
                <a:sysClr val="windowText" lastClr="00000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FF9D1A5-C3B5-4F92-B96B-3802B384F3DB}"/>
              </a:ext>
            </a:extLst>
          </p:cNvPr>
          <p:cNvSpPr txBox="1"/>
          <p:nvPr/>
        </p:nvSpPr>
        <p:spPr>
          <a:xfrm>
            <a:off x="1491778" y="5737506"/>
            <a:ext cx="1393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t1, t2, …, t10</a:t>
            </a:r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B4FCF6B-1B53-44BA-8765-E988336739B8}"/>
              </a:ext>
            </a:extLst>
          </p:cNvPr>
          <p:cNvSpPr txBox="1"/>
          <p:nvPr/>
        </p:nvSpPr>
        <p:spPr>
          <a:xfrm>
            <a:off x="4504062" y="5737506"/>
            <a:ext cx="506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t11</a:t>
            </a:r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A0DCDA2-517D-4E23-B47B-BC855F888EB0}"/>
              </a:ext>
            </a:extLst>
          </p:cNvPr>
          <p:cNvSpPr txBox="1"/>
          <p:nvPr/>
        </p:nvSpPr>
        <p:spPr>
          <a:xfrm>
            <a:off x="6572035" y="5737506"/>
            <a:ext cx="1507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t2, …, t10, t11</a:t>
            </a:r>
            <a:endParaRPr lang="ko-KR" altLang="en-US" dirty="0"/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C847A2CF-6CC0-474C-9AE7-A8C6B61104F3}"/>
              </a:ext>
            </a:extLst>
          </p:cNvPr>
          <p:cNvCxnSpPr>
            <a:endCxn id="10" idx="0"/>
          </p:cNvCxnSpPr>
          <p:nvPr/>
        </p:nvCxnSpPr>
        <p:spPr>
          <a:xfrm>
            <a:off x="7325762" y="4071257"/>
            <a:ext cx="0" cy="1580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3FB4A9B1-022F-44AD-8969-594B1C336F6D}"/>
              </a:ext>
            </a:extLst>
          </p:cNvPr>
          <p:cNvCxnSpPr>
            <a:stCxn id="7" idx="3"/>
            <a:endCxn id="10" idx="1"/>
          </p:cNvCxnSpPr>
          <p:nvPr/>
        </p:nvCxnSpPr>
        <p:spPr>
          <a:xfrm flipV="1">
            <a:off x="5567881" y="5168054"/>
            <a:ext cx="947113" cy="13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연결선: 꺾임 36">
            <a:extLst>
              <a:ext uri="{FF2B5EF4-FFF2-40B4-BE49-F238E27FC236}">
                <a16:creationId xmlns:a16="http://schemas.microsoft.com/office/drawing/2014/main" id="{3454D1F0-87EE-4066-A356-5D0686BAF083}"/>
              </a:ext>
            </a:extLst>
          </p:cNvPr>
          <p:cNvCxnSpPr>
            <a:cxnSpLocks/>
            <a:stCxn id="4" idx="0"/>
          </p:cNvCxnSpPr>
          <p:nvPr/>
        </p:nvCxnSpPr>
        <p:spPr>
          <a:xfrm rot="5400000" flipH="1" flipV="1">
            <a:off x="4677431" y="1582291"/>
            <a:ext cx="159367" cy="513730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F7385F58-3177-4EED-BFCD-8FB7C3BE0824}"/>
              </a:ext>
            </a:extLst>
          </p:cNvPr>
          <p:cNvSpPr/>
          <p:nvPr/>
        </p:nvSpPr>
        <p:spPr>
          <a:xfrm>
            <a:off x="9083643" y="4229270"/>
            <a:ext cx="1621536" cy="187756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반복</a:t>
            </a:r>
            <a:endParaRPr lang="en-US" altLang="ko-KR" dirty="0">
              <a:solidFill>
                <a:sysClr val="windowText" lastClr="000000"/>
              </a:solidFill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2A481104-257D-4A86-A373-AC4CB03D0D67}"/>
              </a:ext>
            </a:extLst>
          </p:cNvPr>
          <p:cNvCxnSpPr/>
          <p:nvPr/>
        </p:nvCxnSpPr>
        <p:spPr>
          <a:xfrm flipV="1">
            <a:off x="8136530" y="5168054"/>
            <a:ext cx="947113" cy="13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74780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82CED75C-FAB0-016C-7FB7-DDA6BB9F5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ko-KR" altLang="en-US" b="1" dirty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학습 과정</a:t>
            </a:r>
          </a:p>
        </p:txBody>
      </p:sp>
      <p:sp>
        <p:nvSpPr>
          <p:cNvPr id="8" name="내용 개체 틀 3">
            <a:extLst>
              <a:ext uri="{FF2B5EF4-FFF2-40B4-BE49-F238E27FC236}">
                <a16:creationId xmlns:a16="http://schemas.microsoft.com/office/drawing/2014/main" id="{F903523A-8B24-4138-B63F-69831DAB7B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399" cy="4023360"/>
          </a:xfrm>
        </p:spPr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en-US" altLang="ko-KR" sz="2400" dirty="0"/>
              <a:t>Loss Function</a:t>
            </a:r>
          </a:p>
          <a:p>
            <a:pPr marL="457200" indent="-457200" algn="ctr">
              <a:buNone/>
            </a:pPr>
            <a:r>
              <a:rPr lang="en-US" altLang="ko-KR" sz="2400" dirty="0" err="1"/>
              <a:t>Total_loss</a:t>
            </a:r>
            <a:r>
              <a:rPr lang="en-US" altLang="ko-KR" sz="2400" dirty="0"/>
              <a:t> = </a:t>
            </a:r>
            <a:r>
              <a:rPr lang="el-GR" altLang="ko-KR" sz="2400" dirty="0">
                <a:solidFill>
                  <a:srgbClr val="FF0000"/>
                </a:solidFill>
              </a:rPr>
              <a:t>α</a:t>
            </a:r>
            <a:r>
              <a:rPr lang="en-US" altLang="ko-KR" sz="2400" dirty="0">
                <a:solidFill>
                  <a:srgbClr val="FF0000"/>
                </a:solidFill>
              </a:rPr>
              <a:t> * </a:t>
            </a:r>
            <a:r>
              <a:rPr lang="en-US" altLang="ko-KR" sz="2400" dirty="0" err="1">
                <a:solidFill>
                  <a:srgbClr val="FF0000"/>
                </a:solidFill>
              </a:rPr>
              <a:t>loc_loss</a:t>
            </a:r>
            <a:r>
              <a:rPr lang="en-US" altLang="ko-KR" sz="2400" dirty="0">
                <a:solidFill>
                  <a:srgbClr val="FF0000"/>
                </a:solidFill>
              </a:rPr>
              <a:t> </a:t>
            </a:r>
            <a:r>
              <a:rPr lang="en-US" altLang="ko-KR" sz="2400" dirty="0"/>
              <a:t>+ </a:t>
            </a:r>
            <a:r>
              <a:rPr lang="en-US" altLang="ko-KR" sz="2400" dirty="0">
                <a:solidFill>
                  <a:schemeClr val="accent2"/>
                </a:solidFill>
              </a:rPr>
              <a:t>(1-</a:t>
            </a:r>
            <a:r>
              <a:rPr lang="el-GR" altLang="ko-KR" sz="2400" dirty="0">
                <a:solidFill>
                  <a:schemeClr val="accent2"/>
                </a:solidFill>
              </a:rPr>
              <a:t>α</a:t>
            </a:r>
            <a:r>
              <a:rPr lang="en-US" altLang="ko-KR" sz="2400" dirty="0">
                <a:solidFill>
                  <a:schemeClr val="accent2"/>
                </a:solidFill>
              </a:rPr>
              <a:t>) * </a:t>
            </a:r>
            <a:r>
              <a:rPr lang="en-US" altLang="ko-KR" sz="2400" dirty="0" err="1">
                <a:solidFill>
                  <a:schemeClr val="accent2"/>
                </a:solidFill>
              </a:rPr>
              <a:t>motion_loss</a:t>
            </a:r>
            <a:r>
              <a:rPr lang="en-US" altLang="ko-KR" sz="2400" dirty="0">
                <a:solidFill>
                  <a:schemeClr val="accent2"/>
                </a:solidFill>
              </a:rPr>
              <a:t> </a:t>
            </a:r>
            <a:r>
              <a:rPr lang="en-US" altLang="ko-KR" sz="2400" dirty="0"/>
              <a:t>+ </a:t>
            </a:r>
            <a:r>
              <a:rPr lang="el-GR" altLang="ko-KR" sz="2400" dirty="0">
                <a:solidFill>
                  <a:srgbClr val="00B050"/>
                </a:solidFill>
              </a:rPr>
              <a:t>μ</a:t>
            </a:r>
            <a:r>
              <a:rPr lang="en-US" altLang="ko-KR" sz="2400" dirty="0">
                <a:solidFill>
                  <a:srgbClr val="00B050"/>
                </a:solidFill>
              </a:rPr>
              <a:t> * </a:t>
            </a:r>
            <a:r>
              <a:rPr lang="en-US" altLang="ko-KR" sz="2400" dirty="0" err="1">
                <a:solidFill>
                  <a:srgbClr val="00B050"/>
                </a:solidFill>
              </a:rPr>
              <a:t>distance_penalty</a:t>
            </a:r>
            <a:endParaRPr lang="en-US" altLang="ko-KR" sz="2400" dirty="0">
              <a:solidFill>
                <a:srgbClr val="00B050"/>
              </a:solidFill>
            </a:endParaRPr>
          </a:p>
          <a:p>
            <a:pPr marL="457200" indent="-457200" algn="ctr">
              <a:buNone/>
            </a:pPr>
            <a:endParaRPr lang="en-US" altLang="ko-KR" sz="2400" dirty="0"/>
          </a:p>
          <a:p>
            <a:pPr marL="457200" indent="-457200">
              <a:buAutoNum type="arabicParenBoth"/>
            </a:pPr>
            <a:r>
              <a:rPr lang="en-US" altLang="ko-KR" sz="2400" dirty="0" err="1">
                <a:solidFill>
                  <a:srgbClr val="FF0000"/>
                </a:solidFill>
              </a:rPr>
              <a:t>loc_loss</a:t>
            </a:r>
            <a:r>
              <a:rPr lang="en-US" altLang="ko-KR" sz="2400" dirty="0"/>
              <a:t>: label/predict </a:t>
            </a:r>
            <a:r>
              <a:rPr lang="ko-KR" altLang="en-US" sz="2400" dirty="0"/>
              <a:t>간 위도</a:t>
            </a:r>
            <a:r>
              <a:rPr lang="en-US" altLang="ko-KR" sz="2400" dirty="0"/>
              <a:t>/</a:t>
            </a:r>
            <a:r>
              <a:rPr lang="ko-KR" altLang="en-US" sz="2400" dirty="0"/>
              <a:t>경도 </a:t>
            </a:r>
            <a:r>
              <a:rPr lang="en-US" altLang="ko-KR" sz="2400" dirty="0"/>
              <a:t>MSE </a:t>
            </a:r>
            <a:r>
              <a:rPr lang="ko-KR" altLang="en-US" sz="2400" dirty="0"/>
              <a:t>오차</a:t>
            </a:r>
            <a:endParaRPr lang="en-US" altLang="ko-KR" sz="2400" dirty="0"/>
          </a:p>
          <a:p>
            <a:pPr marL="457200" indent="-457200">
              <a:buAutoNum type="arabicParenBoth"/>
            </a:pPr>
            <a:r>
              <a:rPr lang="en-US" altLang="ko-KR" sz="2400" dirty="0" err="1">
                <a:solidFill>
                  <a:schemeClr val="accent2"/>
                </a:solidFill>
              </a:rPr>
              <a:t>motion_loss</a:t>
            </a:r>
            <a:r>
              <a:rPr lang="en-US" altLang="ko-KR" sz="2400" dirty="0"/>
              <a:t>: label/predict </a:t>
            </a:r>
            <a:r>
              <a:rPr lang="ko-KR" altLang="en-US" sz="2400" dirty="0"/>
              <a:t>간 </a:t>
            </a:r>
            <a:r>
              <a:rPr lang="en-US" altLang="ko-KR" sz="2400" dirty="0" err="1"/>
              <a:t>sog</a:t>
            </a:r>
            <a:r>
              <a:rPr lang="en-US" altLang="ko-KR" sz="2400" dirty="0"/>
              <a:t>/cog MSE </a:t>
            </a:r>
            <a:r>
              <a:rPr lang="ko-KR" altLang="en-US" sz="2400" dirty="0"/>
              <a:t>오차</a:t>
            </a:r>
            <a:endParaRPr lang="en-US" altLang="ko-KR" sz="2400" dirty="0"/>
          </a:p>
          <a:p>
            <a:pPr marL="457200" indent="-457200">
              <a:buAutoNum type="arabicParenBoth"/>
            </a:pPr>
            <a:r>
              <a:rPr lang="en-US" altLang="ko-KR" sz="2400" dirty="0" err="1">
                <a:solidFill>
                  <a:srgbClr val="00B050"/>
                </a:solidFill>
              </a:rPr>
              <a:t>distance_penalty</a:t>
            </a:r>
            <a:r>
              <a:rPr lang="en-US" altLang="ko-KR" sz="2400" dirty="0"/>
              <a:t>: predict/goal </a:t>
            </a:r>
            <a:r>
              <a:rPr lang="ko-KR" altLang="en-US" sz="2400" dirty="0"/>
              <a:t>간 위도</a:t>
            </a:r>
            <a:r>
              <a:rPr lang="en-US" altLang="ko-KR" sz="2400" dirty="0"/>
              <a:t>/</a:t>
            </a:r>
            <a:r>
              <a:rPr lang="ko-KR" altLang="en-US" sz="2400" dirty="0"/>
              <a:t>경도 </a:t>
            </a:r>
            <a:r>
              <a:rPr lang="en-US" altLang="ko-KR" sz="2400" dirty="0"/>
              <a:t>MSE </a:t>
            </a:r>
            <a:r>
              <a:rPr lang="ko-KR" altLang="en-US" sz="2400" dirty="0"/>
              <a:t>오차</a:t>
            </a:r>
            <a:endParaRPr lang="en-US" altLang="ko-KR" sz="2400" dirty="0"/>
          </a:p>
          <a:p>
            <a:pPr marL="457200" indent="-457200">
              <a:buAutoNum type="arabicParenBoth"/>
            </a:pPr>
            <a:endParaRPr lang="en-US" altLang="ko-KR" sz="2400" dirty="0"/>
          </a:p>
          <a:p>
            <a:pPr marL="457200" indent="-457200">
              <a:buFont typeface="+mj-lt"/>
              <a:buAutoNum type="arabicPeriod" startAt="2"/>
            </a:pPr>
            <a:r>
              <a:rPr lang="en-US" altLang="ko-KR" sz="2400" dirty="0"/>
              <a:t>Optimizer: </a:t>
            </a:r>
            <a:r>
              <a:rPr lang="en-US" altLang="ko-KR" sz="2400" dirty="0" err="1"/>
              <a:t>AdamW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7214085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82CED75C-FAB0-016C-7FB7-DDA6BB9F5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altLang="ko-KR" b="1" dirty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Train / Validation Loss</a:t>
            </a:r>
            <a:endParaRPr lang="ko-KR" altLang="en-US" b="1" dirty="0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8" name="내용 개체 틀 3">
            <a:extLst>
              <a:ext uri="{FF2B5EF4-FFF2-40B4-BE49-F238E27FC236}">
                <a16:creationId xmlns:a16="http://schemas.microsoft.com/office/drawing/2014/main" id="{F903523A-8B24-4138-B63F-69831DAB7B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399" cy="4023360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/>
              <a:t>10 epoch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8FC4D7F-451A-44F8-944A-41D1741ADB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8789" y="1845734"/>
            <a:ext cx="7413496" cy="448089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78AEF49-B499-4FDB-8B29-4ED51129FE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674" y="2701034"/>
            <a:ext cx="2451354" cy="316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5320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82CED75C-FAB0-016C-7FB7-DDA6BB9F5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ko-KR" altLang="en-US" b="1" dirty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예측 경로 테스트</a:t>
            </a:r>
          </a:p>
        </p:txBody>
      </p:sp>
      <p:sp>
        <p:nvSpPr>
          <p:cNvPr id="8" name="내용 개체 틀 3">
            <a:extLst>
              <a:ext uri="{FF2B5EF4-FFF2-40B4-BE49-F238E27FC236}">
                <a16:creationId xmlns:a16="http://schemas.microsoft.com/office/drawing/2014/main" id="{F903523A-8B24-4138-B63F-69831DAB7B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399" cy="4023360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/>
              <a:t>테스트 데이터</a:t>
            </a:r>
            <a:r>
              <a:rPr lang="en-US" altLang="ko-KR" dirty="0"/>
              <a:t>: </a:t>
            </a:r>
            <a:r>
              <a:rPr lang="ko-KR" altLang="en-US" dirty="0"/>
              <a:t>인천항 부근 </a:t>
            </a:r>
            <a:r>
              <a:rPr lang="en-US" altLang="ko-KR" dirty="0"/>
              <a:t>10</a:t>
            </a:r>
            <a:r>
              <a:rPr lang="ko-KR" altLang="en-US" dirty="0"/>
              <a:t>개의 시퀀스 </a:t>
            </a:r>
            <a:r>
              <a:rPr lang="en-US" altLang="ko-KR" dirty="0"/>
              <a:t>/ </a:t>
            </a:r>
            <a:r>
              <a:rPr lang="ko-KR" altLang="en-US" dirty="0"/>
              <a:t>자가회귀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1D05678-503F-47A1-835F-1666B7FDF5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9078" y="286603"/>
            <a:ext cx="4056572" cy="586909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F953F0E-9ADF-4374-9AB6-84F5B28BBD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806" y="2396921"/>
            <a:ext cx="7078184" cy="3390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5320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D7E347-6DCE-2A89-E619-460C6DF0D2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438ABB35-CFAE-C9EF-26FD-13A7810573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ko-KR" altLang="en-US" b="1" dirty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추후 일정</a:t>
            </a:r>
          </a:p>
        </p:txBody>
      </p:sp>
      <p:sp>
        <p:nvSpPr>
          <p:cNvPr id="8" name="내용 개체 틀 3">
            <a:extLst>
              <a:ext uri="{FF2B5EF4-FFF2-40B4-BE49-F238E27FC236}">
                <a16:creationId xmlns:a16="http://schemas.microsoft.com/office/drawing/2014/main" id="{B76D3608-D23E-8F6A-02BF-65DA1BBCE7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399" cy="4023360"/>
          </a:xfrm>
        </p:spPr>
        <p:txBody>
          <a:bodyPr/>
          <a:lstStyle/>
          <a:p>
            <a:pPr marL="457200" indent="-457200">
              <a:buAutoNum type="arabicPeriod"/>
            </a:pPr>
            <a:r>
              <a:rPr lang="en-US" altLang="ko-KR" dirty="0"/>
              <a:t>Spark</a:t>
            </a:r>
            <a:r>
              <a:rPr lang="ko-KR" altLang="en-US" dirty="0"/>
              <a:t> 기반 데이터 </a:t>
            </a:r>
            <a:r>
              <a:rPr lang="ko-KR" altLang="en-US" dirty="0" err="1"/>
              <a:t>전처리</a:t>
            </a:r>
            <a:r>
              <a:rPr lang="ko-KR" altLang="en-US" dirty="0"/>
              <a:t> 과정 일반화</a:t>
            </a:r>
            <a:endParaRPr lang="en-US" altLang="ko-KR" dirty="0"/>
          </a:p>
          <a:p>
            <a:pPr marL="457200" indent="-457200">
              <a:buAutoNum type="arabicPeriod"/>
            </a:pPr>
            <a:r>
              <a:rPr lang="ko-KR" altLang="en-US" dirty="0"/>
              <a:t>충돌 위험 평가 및 회피 알고리즘 개발</a:t>
            </a:r>
            <a:endParaRPr lang="en-US" altLang="ko-KR" dirty="0"/>
          </a:p>
          <a:p>
            <a:pPr marL="457200" indent="-457200">
              <a:buAutoNum type="arabicPeriod"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118150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27EEE0-6E3D-4255-91D0-143F2F9BFF5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b="1" dirty="0">
                <a:latin typeface="Paperlogy 9 Black" pitchFamily="2" charset="-127"/>
                <a:ea typeface="Paperlogy 9 Black" pitchFamily="2" charset="-127"/>
              </a:rPr>
              <a:t>감사합니다</a:t>
            </a:r>
            <a:r>
              <a:rPr lang="en-US" altLang="ko-KR" b="1" dirty="0">
                <a:latin typeface="Paperlogy 9 Black" pitchFamily="2" charset="-127"/>
                <a:ea typeface="Paperlogy 9 Black" pitchFamily="2" charset="-127"/>
              </a:rPr>
              <a:t>.</a:t>
            </a:r>
            <a:endParaRPr lang="ko-KR" altLang="en-US" b="1" dirty="0">
              <a:latin typeface="Paperlogy 9 Black" pitchFamily="2" charset="-127"/>
              <a:ea typeface="Paperlogy 9 Black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305555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1849B78-75B9-4B8C-85B3-CDBF73F8DC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AIS(</a:t>
            </a:r>
            <a:r>
              <a:rPr lang="en-US" altLang="ko-KR" dirty="0" err="1"/>
              <a:t>Automatric</a:t>
            </a:r>
            <a:r>
              <a:rPr lang="en-US" altLang="ko-KR" dirty="0"/>
              <a:t> Identification System) </a:t>
            </a:r>
            <a:r>
              <a:rPr lang="ko-KR" altLang="en-US" dirty="0"/>
              <a:t>빅데이터와 인공지능</a:t>
            </a:r>
            <a:r>
              <a:rPr lang="en-US" altLang="ko-KR" dirty="0"/>
              <a:t>(AI) </a:t>
            </a:r>
            <a:r>
              <a:rPr lang="ko-KR" altLang="en-US" dirty="0"/>
              <a:t>기반 예측 모델을 활용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-&gt; </a:t>
            </a:r>
            <a:r>
              <a:rPr lang="ko-KR" altLang="en-US" dirty="0"/>
              <a:t>선박의 안전하고 효율적인 운항을 지원하는 실시간 항로 예측 모델 개발</a:t>
            </a:r>
            <a:endParaRPr lang="en-US" altLang="ko-KR" dirty="0"/>
          </a:p>
          <a:p>
            <a:r>
              <a:rPr lang="en-US" altLang="ko-KR" dirty="0"/>
              <a:t>+ </a:t>
            </a:r>
            <a:r>
              <a:rPr lang="ko-KR" altLang="en-US" dirty="0"/>
              <a:t>이를 활용해서 강화학습 기반의 충돌 회피 시스템 개발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769E4A33-3D1B-4B31-9C60-48F0C88EA2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ko-KR" altLang="en-US" b="1" dirty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목표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1DD248C-3885-4FCE-B126-0600C973AF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3378" y="4228036"/>
            <a:ext cx="2470827" cy="1957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4264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84BD6C-827D-4E92-90F9-9A6AF4BC52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내용</a:t>
            </a:r>
          </a:p>
        </p:txBody>
      </p:sp>
      <p:sp>
        <p:nvSpPr>
          <p:cNvPr id="8" name="내용 개체 틀 3">
            <a:extLst>
              <a:ext uri="{FF2B5EF4-FFF2-40B4-BE49-F238E27FC236}">
                <a16:creationId xmlns:a16="http://schemas.microsoft.com/office/drawing/2014/main" id="{B10BCC4D-9425-43E9-A4EE-FDEFD18DE2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3360"/>
          </a:xfrm>
        </p:spPr>
        <p:txBody>
          <a:bodyPr/>
          <a:lstStyle/>
          <a:p>
            <a:pPr marL="457200" indent="-457200">
              <a:buAutoNum type="arabicPeriod"/>
            </a:pPr>
            <a:r>
              <a:rPr lang="en-US" altLang="ko-KR" dirty="0"/>
              <a:t>AIS </a:t>
            </a:r>
            <a:r>
              <a:rPr lang="ko-KR" altLang="en-US" dirty="0"/>
              <a:t>빅데이터 </a:t>
            </a:r>
            <a:r>
              <a:rPr lang="en-US" altLang="ko-KR" dirty="0"/>
              <a:t>EDA</a:t>
            </a:r>
            <a:r>
              <a:rPr lang="ko-KR" altLang="en-US" dirty="0"/>
              <a:t> 및 데이터 </a:t>
            </a:r>
            <a:r>
              <a:rPr lang="ko-KR" altLang="en-US" dirty="0" err="1"/>
              <a:t>전처리</a:t>
            </a:r>
            <a:r>
              <a:rPr lang="ko-KR" altLang="en-US" dirty="0"/>
              <a:t> </a:t>
            </a:r>
            <a:endParaRPr lang="en-US" altLang="ko-KR" dirty="0"/>
          </a:p>
          <a:p>
            <a:pPr marL="457200" indent="-457200">
              <a:buAutoNum type="arabicPeriod"/>
            </a:pPr>
            <a:r>
              <a:rPr lang="ko-KR" altLang="en-US" dirty="0"/>
              <a:t>트랜스포머 기반 경로 예측 모델 설계</a:t>
            </a:r>
            <a:endParaRPr lang="en-US" altLang="ko-KR" dirty="0"/>
          </a:p>
          <a:p>
            <a:pPr marL="457200" indent="-457200">
              <a:buAutoNum type="arabicPeriod"/>
            </a:pPr>
            <a:r>
              <a:rPr lang="ko-KR" altLang="en-US" dirty="0"/>
              <a:t>예측 모델을 활용한 충돌 위험 평가 및 강화학습 기반 회피 </a:t>
            </a:r>
            <a:endParaRPr lang="en-US" altLang="ko-KR" dirty="0"/>
          </a:p>
          <a:p>
            <a:pPr marL="457200" indent="-457200">
              <a:buAutoNum type="arabicPeriod"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2390466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82CED75C-FAB0-016C-7FB7-DDA6BB9F5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altLang="ko-KR" b="1" dirty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AIS </a:t>
            </a:r>
            <a:r>
              <a:rPr lang="ko-KR" altLang="en-US" b="1" dirty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빅데이터 </a:t>
            </a:r>
            <a:r>
              <a:rPr lang="en-US" altLang="ko-KR" b="1" dirty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EDA</a:t>
            </a:r>
            <a:endParaRPr lang="ko-KR" altLang="en-US" b="1" dirty="0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3A88160B-EC7E-4619-9E8E-D190475F47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3360"/>
          </a:xfrm>
        </p:spPr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데이터 스키마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2637F37-893B-48A9-9F65-EDE0C1FB3D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" y="2366962"/>
            <a:ext cx="7200900" cy="212407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82CED75C-FAB0-016C-7FB7-DDA6BB9F5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altLang="ko-KR" b="1" dirty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AIS </a:t>
            </a:r>
            <a:r>
              <a:rPr lang="ko-KR" altLang="en-US" b="1" dirty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빅데이터 </a:t>
            </a:r>
            <a:r>
              <a:rPr lang="en-US" altLang="ko-KR" b="1" dirty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EDA</a:t>
            </a:r>
            <a:endParaRPr lang="ko-KR" altLang="en-US" b="1" dirty="0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3A88160B-EC7E-4619-9E8E-D190475F47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3360"/>
          </a:xfrm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메타데이터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5CACE37-016A-4A2C-9880-81F63589FD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" y="2285858"/>
            <a:ext cx="6248400" cy="174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7318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82CED75C-FAB0-016C-7FB7-DDA6BB9F5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altLang="ko-KR" b="1" dirty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AIS </a:t>
            </a:r>
            <a:r>
              <a:rPr lang="ko-KR" altLang="en-US" b="1" dirty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빅데이터 </a:t>
            </a:r>
            <a:r>
              <a:rPr lang="en-US" altLang="ko-KR" b="1" dirty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EDA</a:t>
            </a:r>
            <a:endParaRPr lang="ko-KR" altLang="en-US" b="1" dirty="0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3A88160B-EC7E-4619-9E8E-D190475F47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3360"/>
          </a:xfrm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이상치 탐색 및 인천</a:t>
            </a:r>
            <a:r>
              <a:rPr lang="en-US" altLang="ko-KR" dirty="0"/>
              <a:t>(</a:t>
            </a:r>
            <a:r>
              <a:rPr lang="ko-KR" altLang="en-US" dirty="0"/>
              <a:t>발</a:t>
            </a:r>
            <a:r>
              <a:rPr lang="en-US" altLang="ko-KR" dirty="0"/>
              <a:t>)-</a:t>
            </a:r>
            <a:r>
              <a:rPr lang="ko-KR" altLang="en-US" dirty="0"/>
              <a:t>제주 이동 경로</a:t>
            </a:r>
            <a:r>
              <a:rPr lang="en-US" altLang="ko-KR" dirty="0"/>
              <a:t>(3</a:t>
            </a:r>
            <a:r>
              <a:rPr lang="ko-KR" altLang="en-US" dirty="0"/>
              <a:t>월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0910BD8-EC31-4DEF-A1EB-030708C6F5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0764" y="2181883"/>
            <a:ext cx="5065716" cy="411027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67BBB47-5D8A-4CA2-BB8B-7F456C0EAF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2046" y="1918162"/>
            <a:ext cx="2938067" cy="4265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9513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82CED75C-FAB0-016C-7FB7-DDA6BB9F5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altLang="ko-KR" b="1" dirty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EDA </a:t>
            </a:r>
            <a:r>
              <a:rPr lang="ko-KR" altLang="en-US" b="1" dirty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결론</a:t>
            </a:r>
          </a:p>
        </p:txBody>
      </p:sp>
      <p:sp>
        <p:nvSpPr>
          <p:cNvPr id="8" name="내용 개체 틀 3">
            <a:extLst>
              <a:ext uri="{FF2B5EF4-FFF2-40B4-BE49-F238E27FC236}">
                <a16:creationId xmlns:a16="http://schemas.microsoft.com/office/drawing/2014/main" id="{F903523A-8B24-4138-B63F-69831DAB7B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3360"/>
          </a:xfrm>
        </p:spPr>
        <p:txBody>
          <a:bodyPr/>
          <a:lstStyle/>
          <a:p>
            <a:pPr marL="457200" indent="-457200">
              <a:buFont typeface="Calibri" panose="020F0502020204030204" pitchFamily="34" charset="0"/>
              <a:buAutoNum type="arabicPeriod"/>
            </a:pPr>
            <a:r>
              <a:rPr lang="en-US" altLang="ko-KR" dirty="0"/>
              <a:t>AIS </a:t>
            </a:r>
            <a:r>
              <a:rPr lang="ko-KR" altLang="en-US" dirty="0"/>
              <a:t>데이터에는 많은 선박들의 정보가</a:t>
            </a:r>
            <a:r>
              <a:rPr lang="en-US" altLang="ko-KR" dirty="0"/>
              <a:t> </a:t>
            </a:r>
            <a:r>
              <a:rPr lang="ko-KR" altLang="en-US" dirty="0"/>
              <a:t>동일하지 않은 시간 간격으로 저장되어 있음</a:t>
            </a:r>
            <a:r>
              <a:rPr lang="en-US" altLang="ko-KR" dirty="0"/>
              <a:t>.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ko-KR" dirty="0"/>
              <a:t>MMSI</a:t>
            </a:r>
            <a:r>
              <a:rPr lang="ko-KR" altLang="en-US" dirty="0"/>
              <a:t>를 통해 각각의 선박을 특정한 후</a:t>
            </a:r>
            <a:r>
              <a:rPr lang="en-US" altLang="ko-KR" dirty="0"/>
              <a:t>, </a:t>
            </a:r>
            <a:r>
              <a:rPr lang="ko-KR" altLang="en-US" dirty="0"/>
              <a:t>그 선박의 이동 경로를 모델의 입력으로 사용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dirty="0"/>
              <a:t>평균 </a:t>
            </a:r>
            <a:r>
              <a:rPr lang="ko-KR" altLang="en-US" dirty="0" err="1"/>
              <a:t>보간법을</a:t>
            </a:r>
            <a:r>
              <a:rPr lang="ko-KR" altLang="en-US" dirty="0"/>
              <a:t> 통해 동일한 시간 간격</a:t>
            </a:r>
            <a:r>
              <a:rPr lang="en-US" altLang="ko-KR" dirty="0"/>
              <a:t>(1</a:t>
            </a:r>
            <a:r>
              <a:rPr lang="ko-KR" altLang="en-US" dirty="0"/>
              <a:t>분 단위</a:t>
            </a:r>
            <a:r>
              <a:rPr lang="en-US" altLang="ko-KR" dirty="0"/>
              <a:t>)</a:t>
            </a:r>
            <a:r>
              <a:rPr lang="ko-KR" altLang="en-US" dirty="0"/>
              <a:t>으로 데이터 재구성</a:t>
            </a:r>
            <a:r>
              <a:rPr lang="en-US" altLang="ko-KR" dirty="0"/>
              <a:t>.</a:t>
            </a:r>
          </a:p>
          <a:p>
            <a:pPr marL="457200" indent="-457200">
              <a:buFont typeface="Calibri" panose="020F0502020204030204" pitchFamily="34" charset="0"/>
              <a:buAutoNum type="arabicPeriod"/>
            </a:pPr>
            <a:r>
              <a:rPr lang="ko-KR" altLang="en-US" dirty="0"/>
              <a:t>자기회귀 방식</a:t>
            </a:r>
            <a:r>
              <a:rPr lang="en-US" altLang="ko-KR" dirty="0"/>
              <a:t>(auto-regressive approach)</a:t>
            </a:r>
            <a:r>
              <a:rPr lang="ko-KR" altLang="en-US" dirty="0"/>
              <a:t> 적용</a:t>
            </a:r>
            <a:endParaRPr lang="en-US" altLang="ko-KR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dirty="0"/>
              <a:t>모델의 출력을 입력으로 재사용 </a:t>
            </a:r>
            <a:r>
              <a:rPr lang="en-US" altLang="ko-KR" dirty="0"/>
              <a:t>-&gt;</a:t>
            </a:r>
            <a:r>
              <a:rPr lang="ko-KR" altLang="en-US" dirty="0"/>
              <a:t> 예상 경로가 목적지에 도달할 때까지 예측 반복</a:t>
            </a:r>
            <a:r>
              <a:rPr lang="en-US" altLang="ko-KR" dirty="0"/>
              <a:t>.</a:t>
            </a:r>
          </a:p>
          <a:p>
            <a:pPr marL="457200" indent="-457200">
              <a:buAutoNum type="arabicPeriod"/>
            </a:pPr>
            <a:r>
              <a:rPr lang="ko-KR" altLang="en-US" dirty="0"/>
              <a:t>모델이 예측할 경로는 인천항 </a:t>
            </a:r>
            <a:r>
              <a:rPr lang="en-US" altLang="ko-KR" dirty="0"/>
              <a:t>-&gt; </a:t>
            </a:r>
            <a:r>
              <a:rPr lang="ko-KR" altLang="en-US" dirty="0" err="1"/>
              <a:t>제주항</a:t>
            </a:r>
            <a:r>
              <a:rPr lang="ko-KR" altLang="en-US" dirty="0"/>
              <a:t> 경로로 한정</a:t>
            </a:r>
            <a:r>
              <a:rPr lang="en-US" altLang="ko-KR" dirty="0"/>
              <a:t>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dirty="0"/>
              <a:t>가장 많은 경로 데이터 보유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468476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82CED75C-FAB0-016C-7FB7-DDA6BB9F5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ko-KR" altLang="en-US" b="1" dirty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데이터 </a:t>
            </a:r>
            <a:r>
              <a:rPr lang="ko-KR" altLang="en-US" b="1" dirty="0" err="1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전처리</a:t>
            </a:r>
            <a:endParaRPr lang="ko-KR" altLang="en-US" b="1" dirty="0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CEDD7D4-0894-4EC3-94FA-0FB5C56B63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4896424" cy="4023360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/>
              <a:t>출발지</a:t>
            </a:r>
            <a:r>
              <a:rPr lang="en-US" altLang="ko-KR" dirty="0"/>
              <a:t> / </a:t>
            </a:r>
            <a:r>
              <a:rPr lang="ko-KR" altLang="en-US" dirty="0"/>
              <a:t>도착지 박스 설정 후</a:t>
            </a:r>
            <a:r>
              <a:rPr lang="en-US" altLang="ko-KR" dirty="0"/>
              <a:t>, </a:t>
            </a:r>
            <a:r>
              <a:rPr lang="ko-KR" altLang="en-US" dirty="0"/>
              <a:t>이를 통과하는 월별 선박의 경로 데이터 추출 </a:t>
            </a:r>
            <a:r>
              <a:rPr lang="en-US" altLang="ko-KR" dirty="0"/>
              <a:t>(</a:t>
            </a:r>
            <a:r>
              <a:rPr lang="ko-KR" altLang="en-US" dirty="0"/>
              <a:t>예</a:t>
            </a:r>
            <a:r>
              <a:rPr lang="en-US" altLang="ko-KR" dirty="0"/>
              <a:t>: 2020/11)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8C30E5F-9EBB-4AEB-B493-FE5D0F765E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8170" y="394152"/>
            <a:ext cx="5040000" cy="5547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4686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82CED75C-FAB0-016C-7FB7-DDA6BB9F5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ko-KR" altLang="en-US" b="1" dirty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데이터 </a:t>
            </a:r>
            <a:r>
              <a:rPr lang="ko-KR" altLang="en-US" b="1" dirty="0" err="1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전처리</a:t>
            </a:r>
            <a:endParaRPr lang="ko-KR" altLang="en-US" b="1" dirty="0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CEDD7D4-0894-4EC3-94FA-0FB5C56B63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5159471" cy="4023360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/>
              <a:t>MMSI</a:t>
            </a:r>
            <a:r>
              <a:rPr lang="ko-KR" altLang="en-US" dirty="0"/>
              <a:t>로 선박을 특정한 후</a:t>
            </a:r>
            <a:r>
              <a:rPr lang="en-US" altLang="ko-KR" dirty="0"/>
              <a:t>, </a:t>
            </a:r>
            <a:r>
              <a:rPr lang="ko-KR" altLang="en-US" dirty="0"/>
              <a:t>각 선박의 편도 경로</a:t>
            </a:r>
            <a:r>
              <a:rPr lang="en-US" altLang="ko-KR" dirty="0"/>
              <a:t>(</a:t>
            </a:r>
            <a:r>
              <a:rPr lang="ko-KR" altLang="en-US" dirty="0"/>
              <a:t>인천항 </a:t>
            </a:r>
            <a:r>
              <a:rPr lang="en-US" altLang="ko-KR" dirty="0"/>
              <a:t>-&gt; </a:t>
            </a:r>
            <a:r>
              <a:rPr lang="ko-KR" altLang="en-US" dirty="0" err="1"/>
              <a:t>제주항</a:t>
            </a:r>
            <a:r>
              <a:rPr lang="en-US" altLang="ko-KR" dirty="0"/>
              <a:t>) </a:t>
            </a:r>
            <a:r>
              <a:rPr lang="ko-KR" altLang="en-US" dirty="0"/>
              <a:t>추출</a:t>
            </a:r>
            <a:endParaRPr lang="en-US" altLang="ko-KR" dirty="0"/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/>
              <a:t> 이상치 경로를 포함하는 선박 제외</a:t>
            </a:r>
            <a:r>
              <a:rPr lang="en-US" altLang="ko-KR" dirty="0"/>
              <a:t> (</a:t>
            </a:r>
            <a:r>
              <a:rPr lang="ko-KR" altLang="en-US" dirty="0"/>
              <a:t>위도</a:t>
            </a:r>
            <a:r>
              <a:rPr lang="en-US" altLang="ko-KR" dirty="0"/>
              <a:t>/</a:t>
            </a:r>
            <a:r>
              <a:rPr lang="ko-KR" altLang="en-US" dirty="0"/>
              <a:t>경도 범위 기준</a:t>
            </a:r>
            <a:r>
              <a:rPr lang="en-US" altLang="ko-KR" dirty="0"/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/>
              <a:t> </a:t>
            </a:r>
            <a:r>
              <a:rPr lang="ko-KR" altLang="en-US" dirty="0"/>
              <a:t>이상치 </a:t>
            </a:r>
            <a:r>
              <a:rPr lang="en-US" altLang="ko-KR" dirty="0"/>
              <a:t>SOG, COG</a:t>
            </a:r>
            <a:r>
              <a:rPr lang="ko-KR" altLang="en-US" dirty="0"/>
              <a:t>를 갖는 선박 역시 제외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00E73B0-3AD6-498D-AD34-88CC085A7E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5647" y="331940"/>
            <a:ext cx="5025248" cy="5685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28408"/>
      </p:ext>
    </p:extLst>
  </p:cSld>
  <p:clrMapOvr>
    <a:masterClrMapping/>
  </p:clrMapOvr>
</p:sld>
</file>

<file path=ppt/theme/theme1.xml><?xml version="1.0" encoding="utf-8"?>
<a:theme xmlns:a="http://schemas.openxmlformats.org/drawingml/2006/main" name="추억">
  <a:themeElements>
    <a:clrScheme name="추억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추억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추억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909</TotalTime>
  <Words>948</Words>
  <Application>Microsoft Office PowerPoint</Application>
  <PresentationFormat>와이드스크린</PresentationFormat>
  <Paragraphs>138</Paragraphs>
  <Slides>19</Slides>
  <Notes>15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7" baseType="lpstr">
      <vt:lpstr>Arial</vt:lpstr>
      <vt:lpstr>맑은 고딕</vt:lpstr>
      <vt:lpstr>Noto Sans KR Black</vt:lpstr>
      <vt:lpstr>Calibri</vt:lpstr>
      <vt:lpstr>Paperlogy 9 Black</vt:lpstr>
      <vt:lpstr>Paperlogy 5 Medium</vt:lpstr>
      <vt:lpstr>Calibri Light</vt:lpstr>
      <vt:lpstr>추억</vt:lpstr>
      <vt:lpstr>졸업프로젝트</vt:lpstr>
      <vt:lpstr>목표</vt:lpstr>
      <vt:lpstr>내용</vt:lpstr>
      <vt:lpstr>AIS 빅데이터 EDA</vt:lpstr>
      <vt:lpstr>AIS 빅데이터 EDA</vt:lpstr>
      <vt:lpstr>AIS 빅데이터 EDA</vt:lpstr>
      <vt:lpstr>EDA 결론</vt:lpstr>
      <vt:lpstr>데이터 전처리</vt:lpstr>
      <vt:lpstr>데이터 전처리</vt:lpstr>
      <vt:lpstr>예측 모델 설계</vt:lpstr>
      <vt:lpstr>예측 모델 설계</vt:lpstr>
      <vt:lpstr>트랜스포머 기반 경로 예측 모델 설계</vt:lpstr>
      <vt:lpstr>트랜스포머 기반 경로 예측 모델 설계</vt:lpstr>
      <vt:lpstr>트랜스포머 기반 경로 예측 모델 설계</vt:lpstr>
      <vt:lpstr>학습 과정</vt:lpstr>
      <vt:lpstr>Train / Validation Loss</vt:lpstr>
      <vt:lpstr>예측 경로 테스트</vt:lpstr>
      <vt:lpstr>추후 일정</vt:lpstr>
      <vt:lpstr>감사합니다.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프로젝트 디자인 개요</dc:title>
  <dc:creator>김연범</dc:creator>
  <cp:lastModifiedBy>연범 김</cp:lastModifiedBy>
  <cp:revision>40</cp:revision>
  <dcterms:created xsi:type="dcterms:W3CDTF">2025-03-13T04:14:44Z</dcterms:created>
  <dcterms:modified xsi:type="dcterms:W3CDTF">2025-05-14T09:41:05Z</dcterms:modified>
</cp:coreProperties>
</file>